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43800" cy="116713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328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5785" y="3618103"/>
            <a:ext cx="6412230" cy="24509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1570" y="6535928"/>
            <a:ext cx="5280660" cy="291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190" y="2684399"/>
            <a:ext cx="3281553" cy="77030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85057" y="2684399"/>
            <a:ext cx="3281553" cy="77030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543800" cy="116681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9605" y="351624"/>
            <a:ext cx="5024120" cy="1337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190" y="2684399"/>
            <a:ext cx="6789420" cy="77030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4892" y="10854309"/>
            <a:ext cx="2414016" cy="583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190" y="10854309"/>
            <a:ext cx="1735074" cy="583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1536" y="10854309"/>
            <a:ext cx="1735074" cy="583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4182" y="1670659"/>
            <a:ext cx="5313680" cy="151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Balancing</a:t>
            </a:r>
            <a:r>
              <a:rPr sz="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FFFFFF"/>
                </a:solidFill>
                <a:latin typeface="Times New Roman"/>
                <a:cs typeface="Times New Roman"/>
              </a:rPr>
              <a:t>economic,</a:t>
            </a:r>
            <a:r>
              <a:rPr sz="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social,</a:t>
            </a:r>
            <a:r>
              <a:rPr sz="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sz="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ecological</a:t>
            </a:r>
            <a:r>
              <a:rPr sz="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needs</a:t>
            </a:r>
            <a:r>
              <a:rPr sz="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Town's</a:t>
            </a:r>
            <a:r>
              <a:rPr sz="8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residents</a:t>
            </a:r>
            <a:r>
              <a:rPr sz="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sz="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businesses</a:t>
            </a:r>
            <a:r>
              <a:rPr sz="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for</a:t>
            </a:r>
            <a:r>
              <a:rPr sz="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today</a:t>
            </a:r>
            <a:r>
              <a:rPr sz="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sz="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future</a:t>
            </a:r>
            <a:r>
              <a:rPr sz="8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generations.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4888" y="3530022"/>
            <a:ext cx="807720" cy="832485"/>
          </a:xfrm>
          <a:custGeom>
            <a:avLst/>
            <a:gdLst/>
            <a:ahLst/>
            <a:cxnLst/>
            <a:rect l="l" t="t" r="r" b="b"/>
            <a:pathLst>
              <a:path w="807719" h="832485">
                <a:moveTo>
                  <a:pt x="0" y="0"/>
                </a:moveTo>
                <a:lnTo>
                  <a:pt x="807339" y="0"/>
                </a:lnTo>
                <a:lnTo>
                  <a:pt x="807339" y="832180"/>
                </a:lnTo>
                <a:lnTo>
                  <a:pt x="0" y="832180"/>
                </a:lnTo>
                <a:lnTo>
                  <a:pt x="0" y="0"/>
                </a:lnTo>
                <a:close/>
              </a:path>
            </a:pathLst>
          </a:custGeom>
          <a:solidFill>
            <a:srgbClr val="FC8E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1142" y="3830168"/>
            <a:ext cx="160655" cy="264795"/>
          </a:xfrm>
          <a:custGeom>
            <a:avLst/>
            <a:gdLst/>
            <a:ahLst/>
            <a:cxnLst/>
            <a:rect l="l" t="t" r="r" b="b"/>
            <a:pathLst>
              <a:path w="160655" h="264795">
                <a:moveTo>
                  <a:pt x="148455" y="237833"/>
                </a:moveTo>
                <a:lnTo>
                  <a:pt x="104691" y="237833"/>
                </a:lnTo>
                <a:lnTo>
                  <a:pt x="112889" y="235937"/>
                </a:lnTo>
                <a:lnTo>
                  <a:pt x="120443" y="231028"/>
                </a:lnTo>
                <a:lnTo>
                  <a:pt x="129451" y="218304"/>
                </a:lnTo>
                <a:lnTo>
                  <a:pt x="133677" y="198989"/>
                </a:lnTo>
                <a:lnTo>
                  <a:pt x="130750" y="173405"/>
                </a:lnTo>
                <a:lnTo>
                  <a:pt x="118300" y="141874"/>
                </a:lnTo>
                <a:lnTo>
                  <a:pt x="101537" y="106372"/>
                </a:lnTo>
                <a:lnTo>
                  <a:pt x="90922" y="75813"/>
                </a:lnTo>
                <a:lnTo>
                  <a:pt x="85209" y="50316"/>
                </a:lnTo>
                <a:lnTo>
                  <a:pt x="83153" y="30003"/>
                </a:lnTo>
                <a:lnTo>
                  <a:pt x="83153" y="8143"/>
                </a:lnTo>
                <a:lnTo>
                  <a:pt x="85725" y="857"/>
                </a:lnTo>
                <a:lnTo>
                  <a:pt x="85725" y="0"/>
                </a:lnTo>
                <a:lnTo>
                  <a:pt x="111442" y="8572"/>
                </a:lnTo>
                <a:lnTo>
                  <a:pt x="111013" y="9858"/>
                </a:lnTo>
                <a:lnTo>
                  <a:pt x="109728" y="15859"/>
                </a:lnTo>
                <a:lnTo>
                  <a:pt x="116746" y="67133"/>
                </a:lnTo>
                <a:lnTo>
                  <a:pt x="142303" y="129444"/>
                </a:lnTo>
                <a:lnTo>
                  <a:pt x="158035" y="170586"/>
                </a:lnTo>
                <a:lnTo>
                  <a:pt x="160466" y="204936"/>
                </a:lnTo>
                <a:lnTo>
                  <a:pt x="152851" y="231973"/>
                </a:lnTo>
                <a:lnTo>
                  <a:pt x="148455" y="237833"/>
                </a:lnTo>
                <a:close/>
              </a:path>
              <a:path w="160655" h="264795">
                <a:moveTo>
                  <a:pt x="17145" y="254174"/>
                </a:moveTo>
                <a:lnTo>
                  <a:pt x="16716" y="254174"/>
                </a:lnTo>
                <a:lnTo>
                  <a:pt x="0" y="233172"/>
                </a:lnTo>
                <a:lnTo>
                  <a:pt x="44416" y="218217"/>
                </a:lnTo>
                <a:lnTo>
                  <a:pt x="58507" y="219509"/>
                </a:lnTo>
                <a:lnTo>
                  <a:pt x="73241" y="224097"/>
                </a:lnTo>
                <a:lnTo>
                  <a:pt x="88296" y="232743"/>
                </a:lnTo>
                <a:lnTo>
                  <a:pt x="96333" y="236755"/>
                </a:lnTo>
                <a:lnTo>
                  <a:pt x="104691" y="237833"/>
                </a:lnTo>
                <a:lnTo>
                  <a:pt x="148455" y="237833"/>
                </a:lnTo>
                <a:lnTo>
                  <a:pt x="142827" y="245334"/>
                </a:lnTo>
                <a:lnTo>
                  <a:pt x="49827" y="245334"/>
                </a:lnTo>
                <a:lnTo>
                  <a:pt x="39835" y="245381"/>
                </a:lnTo>
                <a:lnTo>
                  <a:pt x="31289" y="247316"/>
                </a:lnTo>
                <a:lnTo>
                  <a:pt x="22717" y="249888"/>
                </a:lnTo>
                <a:lnTo>
                  <a:pt x="17145" y="254174"/>
                </a:lnTo>
                <a:close/>
              </a:path>
              <a:path w="160655" h="264795">
                <a:moveTo>
                  <a:pt x="103727" y="264461"/>
                </a:moveTo>
                <a:lnTo>
                  <a:pt x="95710" y="263825"/>
                </a:lnTo>
                <a:lnTo>
                  <a:pt x="87814" y="261943"/>
                </a:lnTo>
                <a:lnTo>
                  <a:pt x="80159" y="258856"/>
                </a:lnTo>
                <a:lnTo>
                  <a:pt x="72866" y="254603"/>
                </a:lnTo>
                <a:lnTo>
                  <a:pt x="60945" y="248100"/>
                </a:lnTo>
                <a:lnTo>
                  <a:pt x="49827" y="245334"/>
                </a:lnTo>
                <a:lnTo>
                  <a:pt x="142827" y="245334"/>
                </a:lnTo>
                <a:lnTo>
                  <a:pt x="138445" y="251174"/>
                </a:lnTo>
                <a:lnTo>
                  <a:pt x="130429" y="257047"/>
                </a:lnTo>
                <a:lnTo>
                  <a:pt x="121890" y="261193"/>
                </a:lnTo>
                <a:lnTo>
                  <a:pt x="112949" y="263651"/>
                </a:lnTo>
                <a:lnTo>
                  <a:pt x="103727" y="264461"/>
                </a:lnTo>
                <a:close/>
              </a:path>
            </a:pathLst>
          </a:custGeom>
          <a:solidFill>
            <a:srgbClr val="FFFF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1861" y="3684436"/>
            <a:ext cx="87630" cy="177165"/>
          </a:xfrm>
          <a:custGeom>
            <a:avLst/>
            <a:gdLst/>
            <a:ahLst/>
            <a:cxnLst/>
            <a:rect l="l" t="t" r="r" b="b"/>
            <a:pathLst>
              <a:path w="87630" h="177164">
                <a:moveTo>
                  <a:pt x="28717" y="177022"/>
                </a:moveTo>
                <a:lnTo>
                  <a:pt x="23145" y="172735"/>
                </a:lnTo>
                <a:lnTo>
                  <a:pt x="22288" y="166306"/>
                </a:lnTo>
                <a:lnTo>
                  <a:pt x="12430" y="79724"/>
                </a:lnTo>
                <a:lnTo>
                  <a:pt x="11572" y="73723"/>
                </a:lnTo>
                <a:lnTo>
                  <a:pt x="15859" y="68151"/>
                </a:lnTo>
                <a:lnTo>
                  <a:pt x="22288" y="67294"/>
                </a:lnTo>
                <a:lnTo>
                  <a:pt x="40290" y="65151"/>
                </a:lnTo>
                <a:lnTo>
                  <a:pt x="28932" y="42782"/>
                </a:lnTo>
                <a:lnTo>
                  <a:pt x="15966" y="29896"/>
                </a:lnTo>
                <a:lnTo>
                  <a:pt x="5089" y="23922"/>
                </a:lnTo>
                <a:lnTo>
                  <a:pt x="0" y="22288"/>
                </a:lnTo>
                <a:lnTo>
                  <a:pt x="3857" y="0"/>
                </a:lnTo>
                <a:lnTo>
                  <a:pt x="11847" y="2062"/>
                </a:lnTo>
                <a:lnTo>
                  <a:pt x="28557" y="10715"/>
                </a:lnTo>
                <a:lnTo>
                  <a:pt x="47918" y="29655"/>
                </a:lnTo>
                <a:lnTo>
                  <a:pt x="63865" y="62579"/>
                </a:lnTo>
                <a:lnTo>
                  <a:pt x="70980" y="62579"/>
                </a:lnTo>
                <a:lnTo>
                  <a:pt x="75438" y="66008"/>
                </a:lnTo>
                <a:lnTo>
                  <a:pt x="76295" y="72437"/>
                </a:lnTo>
                <a:lnTo>
                  <a:pt x="81540" y="116586"/>
                </a:lnTo>
                <a:lnTo>
                  <a:pt x="26146" y="116586"/>
                </a:lnTo>
                <a:lnTo>
                  <a:pt x="24003" y="118729"/>
                </a:lnTo>
                <a:lnTo>
                  <a:pt x="24003" y="122158"/>
                </a:lnTo>
                <a:lnTo>
                  <a:pt x="28717" y="161163"/>
                </a:lnTo>
                <a:lnTo>
                  <a:pt x="29146" y="165449"/>
                </a:lnTo>
                <a:lnTo>
                  <a:pt x="33004" y="168878"/>
                </a:lnTo>
                <a:lnTo>
                  <a:pt x="84043" y="168878"/>
                </a:lnTo>
                <a:lnTo>
                  <a:pt x="82724" y="170592"/>
                </a:lnTo>
                <a:lnTo>
                  <a:pt x="68580" y="172307"/>
                </a:lnTo>
                <a:lnTo>
                  <a:pt x="41576" y="175307"/>
                </a:lnTo>
                <a:lnTo>
                  <a:pt x="34718" y="176164"/>
                </a:lnTo>
                <a:lnTo>
                  <a:pt x="28717" y="177022"/>
                </a:lnTo>
                <a:close/>
              </a:path>
              <a:path w="87630" h="177164">
                <a:moveTo>
                  <a:pt x="70980" y="62579"/>
                </a:moveTo>
                <a:lnTo>
                  <a:pt x="63865" y="62579"/>
                </a:lnTo>
                <a:lnTo>
                  <a:pt x="69865" y="61722"/>
                </a:lnTo>
                <a:lnTo>
                  <a:pt x="70980" y="62579"/>
                </a:lnTo>
                <a:close/>
              </a:path>
              <a:path w="87630" h="177164">
                <a:moveTo>
                  <a:pt x="85105" y="146589"/>
                </a:moveTo>
                <a:lnTo>
                  <a:pt x="47148" y="146589"/>
                </a:lnTo>
                <a:lnTo>
                  <a:pt x="45005" y="130730"/>
                </a:lnTo>
                <a:lnTo>
                  <a:pt x="44148" y="122586"/>
                </a:lnTo>
                <a:lnTo>
                  <a:pt x="37290" y="116586"/>
                </a:lnTo>
                <a:lnTo>
                  <a:pt x="81540" y="116586"/>
                </a:lnTo>
                <a:lnTo>
                  <a:pt x="85105" y="146589"/>
                </a:lnTo>
                <a:close/>
              </a:path>
              <a:path w="87630" h="177164">
                <a:moveTo>
                  <a:pt x="84043" y="168878"/>
                </a:moveTo>
                <a:lnTo>
                  <a:pt x="33004" y="168878"/>
                </a:lnTo>
                <a:lnTo>
                  <a:pt x="42005" y="168021"/>
                </a:lnTo>
                <a:lnTo>
                  <a:pt x="42005" y="153876"/>
                </a:lnTo>
                <a:lnTo>
                  <a:pt x="44148" y="146589"/>
                </a:lnTo>
                <a:lnTo>
                  <a:pt x="44577" y="145732"/>
                </a:lnTo>
                <a:lnTo>
                  <a:pt x="47148" y="146589"/>
                </a:lnTo>
                <a:lnTo>
                  <a:pt x="85105" y="146589"/>
                </a:lnTo>
                <a:lnTo>
                  <a:pt x="86582" y="159019"/>
                </a:lnTo>
                <a:lnTo>
                  <a:pt x="87010" y="165020"/>
                </a:lnTo>
                <a:lnTo>
                  <a:pt x="84043" y="168878"/>
                </a:lnTo>
                <a:close/>
              </a:path>
            </a:pathLst>
          </a:custGeom>
          <a:solidFill>
            <a:srgbClr val="FFFF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4295" y="3830168"/>
            <a:ext cx="7620" cy="22860"/>
          </a:xfrm>
          <a:custGeom>
            <a:avLst/>
            <a:gdLst/>
            <a:ahLst/>
            <a:cxnLst/>
            <a:rect l="l" t="t" r="r" b="b"/>
            <a:pathLst>
              <a:path w="7619" h="22860">
                <a:moveTo>
                  <a:pt x="0" y="22288"/>
                </a:moveTo>
                <a:lnTo>
                  <a:pt x="0" y="8143"/>
                </a:lnTo>
                <a:lnTo>
                  <a:pt x="2571" y="857"/>
                </a:lnTo>
                <a:lnTo>
                  <a:pt x="2571" y="0"/>
                </a:lnTo>
                <a:lnTo>
                  <a:pt x="5143" y="857"/>
                </a:lnTo>
                <a:lnTo>
                  <a:pt x="6858" y="15430"/>
                </a:lnTo>
                <a:lnTo>
                  <a:pt x="7286" y="18430"/>
                </a:lnTo>
                <a:lnTo>
                  <a:pt x="4714" y="21431"/>
                </a:lnTo>
                <a:lnTo>
                  <a:pt x="1714" y="21859"/>
                </a:lnTo>
                <a:lnTo>
                  <a:pt x="0" y="22288"/>
                </a:lnTo>
                <a:close/>
              </a:path>
            </a:pathLst>
          </a:custGeom>
          <a:solidFill>
            <a:srgbClr val="EA26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2964" y="3664719"/>
            <a:ext cx="309245" cy="461645"/>
          </a:xfrm>
          <a:custGeom>
            <a:avLst/>
            <a:gdLst/>
            <a:ahLst/>
            <a:cxnLst/>
            <a:rect l="l" t="t" r="r" b="b"/>
            <a:pathLst>
              <a:path w="309245" h="461645">
                <a:moveTo>
                  <a:pt x="279034" y="461629"/>
                </a:moveTo>
                <a:lnTo>
                  <a:pt x="30003" y="461629"/>
                </a:lnTo>
                <a:lnTo>
                  <a:pt x="18444" y="459291"/>
                </a:lnTo>
                <a:lnTo>
                  <a:pt x="8893" y="452895"/>
                </a:lnTo>
                <a:lnTo>
                  <a:pt x="2397" y="443365"/>
                </a:lnTo>
                <a:lnTo>
                  <a:pt x="0" y="431625"/>
                </a:lnTo>
                <a:lnTo>
                  <a:pt x="0" y="30003"/>
                </a:lnTo>
                <a:lnTo>
                  <a:pt x="2337" y="18263"/>
                </a:lnTo>
                <a:lnTo>
                  <a:pt x="8733" y="8733"/>
                </a:lnTo>
                <a:lnTo>
                  <a:pt x="18263" y="2337"/>
                </a:lnTo>
                <a:lnTo>
                  <a:pt x="30003" y="0"/>
                </a:lnTo>
                <a:lnTo>
                  <a:pt x="279034" y="0"/>
                </a:lnTo>
                <a:lnTo>
                  <a:pt x="290775" y="2337"/>
                </a:lnTo>
                <a:lnTo>
                  <a:pt x="300305" y="8733"/>
                </a:lnTo>
                <a:lnTo>
                  <a:pt x="306701" y="18263"/>
                </a:lnTo>
                <a:lnTo>
                  <a:pt x="309038" y="30003"/>
                </a:lnTo>
                <a:lnTo>
                  <a:pt x="309038" y="61293"/>
                </a:lnTo>
                <a:lnTo>
                  <a:pt x="47148" y="61293"/>
                </a:lnTo>
                <a:lnTo>
                  <a:pt x="47148" y="196310"/>
                </a:lnTo>
                <a:lnTo>
                  <a:pt x="309038" y="196310"/>
                </a:lnTo>
                <a:lnTo>
                  <a:pt x="309038" y="273462"/>
                </a:lnTo>
                <a:lnTo>
                  <a:pt x="267890" y="273462"/>
                </a:lnTo>
                <a:lnTo>
                  <a:pt x="245777" y="296625"/>
                </a:lnTo>
                <a:lnTo>
                  <a:pt x="222211" y="309038"/>
                </a:lnTo>
                <a:lnTo>
                  <a:pt x="39433" y="309038"/>
                </a:lnTo>
                <a:lnTo>
                  <a:pt x="53879" y="337120"/>
                </a:lnTo>
                <a:lnTo>
                  <a:pt x="60811" y="372635"/>
                </a:lnTo>
                <a:lnTo>
                  <a:pt x="76020" y="405177"/>
                </a:lnTo>
                <a:lnTo>
                  <a:pt x="115300" y="424338"/>
                </a:lnTo>
                <a:lnTo>
                  <a:pt x="119157" y="425196"/>
                </a:lnTo>
                <a:lnTo>
                  <a:pt x="126873" y="425196"/>
                </a:lnTo>
                <a:lnTo>
                  <a:pt x="131587" y="426053"/>
                </a:lnTo>
                <a:lnTo>
                  <a:pt x="156264" y="426053"/>
                </a:lnTo>
                <a:lnTo>
                  <a:pt x="156448" y="427339"/>
                </a:lnTo>
                <a:lnTo>
                  <a:pt x="177398" y="427339"/>
                </a:lnTo>
                <a:lnTo>
                  <a:pt x="169306" y="434625"/>
                </a:lnTo>
                <a:lnTo>
                  <a:pt x="308431" y="434625"/>
                </a:lnTo>
                <a:lnTo>
                  <a:pt x="306701" y="443184"/>
                </a:lnTo>
                <a:lnTo>
                  <a:pt x="300305" y="452735"/>
                </a:lnTo>
                <a:lnTo>
                  <a:pt x="290775" y="459231"/>
                </a:lnTo>
                <a:lnTo>
                  <a:pt x="279034" y="461629"/>
                </a:lnTo>
                <a:close/>
              </a:path>
              <a:path w="309245" h="461645">
                <a:moveTo>
                  <a:pt x="309038" y="196310"/>
                </a:moveTo>
                <a:lnTo>
                  <a:pt x="261461" y="196310"/>
                </a:lnTo>
                <a:lnTo>
                  <a:pt x="261461" y="61293"/>
                </a:lnTo>
                <a:lnTo>
                  <a:pt x="309038" y="61293"/>
                </a:lnTo>
                <a:lnTo>
                  <a:pt x="309038" y="196310"/>
                </a:lnTo>
                <a:close/>
              </a:path>
              <a:path w="309245" h="461645">
                <a:moveTo>
                  <a:pt x="308431" y="434625"/>
                </a:moveTo>
                <a:lnTo>
                  <a:pt x="169306" y="434625"/>
                </a:lnTo>
                <a:lnTo>
                  <a:pt x="218727" y="426289"/>
                </a:lnTo>
                <a:lnTo>
                  <a:pt x="248777" y="397510"/>
                </a:lnTo>
                <a:lnTo>
                  <a:pt x="264086" y="358062"/>
                </a:lnTo>
                <a:lnTo>
                  <a:pt x="269287" y="317722"/>
                </a:lnTo>
                <a:lnTo>
                  <a:pt x="269011" y="286263"/>
                </a:lnTo>
                <a:lnTo>
                  <a:pt x="267890" y="273462"/>
                </a:lnTo>
                <a:lnTo>
                  <a:pt x="309038" y="273462"/>
                </a:lnTo>
                <a:lnTo>
                  <a:pt x="309038" y="431625"/>
                </a:lnTo>
                <a:lnTo>
                  <a:pt x="308431" y="434625"/>
                </a:lnTo>
                <a:close/>
              </a:path>
              <a:path w="309245" h="461645">
                <a:moveTo>
                  <a:pt x="154714" y="417480"/>
                </a:moveTo>
                <a:lnTo>
                  <a:pt x="139731" y="417480"/>
                </a:lnTo>
                <a:lnTo>
                  <a:pt x="138164" y="362924"/>
                </a:lnTo>
                <a:lnTo>
                  <a:pt x="102119" y="329826"/>
                </a:lnTo>
                <a:lnTo>
                  <a:pt x="59806" y="313445"/>
                </a:lnTo>
                <a:lnTo>
                  <a:pt x="39433" y="309038"/>
                </a:lnTo>
                <a:lnTo>
                  <a:pt x="222211" y="309038"/>
                </a:lnTo>
                <a:lnTo>
                  <a:pt x="213911" y="313410"/>
                </a:lnTo>
                <a:lnTo>
                  <a:pt x="181572" y="331944"/>
                </a:lnTo>
                <a:lnTo>
                  <a:pt x="158039" y="360353"/>
                </a:lnTo>
                <a:lnTo>
                  <a:pt x="152590" y="406765"/>
                </a:lnTo>
                <a:lnTo>
                  <a:pt x="153447" y="411908"/>
                </a:lnTo>
                <a:lnTo>
                  <a:pt x="154714" y="417480"/>
                </a:lnTo>
                <a:close/>
              </a:path>
              <a:path w="309245" h="461645">
                <a:moveTo>
                  <a:pt x="177398" y="427339"/>
                </a:moveTo>
                <a:lnTo>
                  <a:pt x="156448" y="427339"/>
                </a:lnTo>
                <a:lnTo>
                  <a:pt x="159448" y="422195"/>
                </a:lnTo>
                <a:lnTo>
                  <a:pt x="165877" y="417052"/>
                </a:lnTo>
                <a:lnTo>
                  <a:pt x="166306" y="417052"/>
                </a:lnTo>
                <a:lnTo>
                  <a:pt x="206443" y="383284"/>
                </a:lnTo>
                <a:lnTo>
                  <a:pt x="232154" y="351365"/>
                </a:lnTo>
                <a:lnTo>
                  <a:pt x="246050" y="327000"/>
                </a:lnTo>
                <a:lnTo>
                  <a:pt x="250745" y="315896"/>
                </a:lnTo>
                <a:lnTo>
                  <a:pt x="236574" y="354941"/>
                </a:lnTo>
                <a:lnTo>
                  <a:pt x="214848" y="388441"/>
                </a:lnTo>
                <a:lnTo>
                  <a:pt x="190711" y="415351"/>
                </a:lnTo>
                <a:lnTo>
                  <a:pt x="177398" y="427339"/>
                </a:lnTo>
                <a:close/>
              </a:path>
              <a:path w="309245" h="461645">
                <a:moveTo>
                  <a:pt x="156264" y="426053"/>
                </a:moveTo>
                <a:lnTo>
                  <a:pt x="131587" y="426053"/>
                </a:lnTo>
                <a:lnTo>
                  <a:pt x="128587" y="422624"/>
                </a:lnTo>
                <a:lnTo>
                  <a:pt x="126015" y="416623"/>
                </a:lnTo>
                <a:lnTo>
                  <a:pt x="126015" y="416194"/>
                </a:lnTo>
                <a:lnTo>
                  <a:pt x="109071" y="378516"/>
                </a:lnTo>
                <a:lnTo>
                  <a:pt x="90439" y="352329"/>
                </a:lnTo>
                <a:lnTo>
                  <a:pt x="75022" y="336751"/>
                </a:lnTo>
                <a:lnTo>
                  <a:pt x="67722" y="330898"/>
                </a:lnTo>
                <a:lnTo>
                  <a:pt x="94043" y="349912"/>
                </a:lnTo>
                <a:lnTo>
                  <a:pt x="114657" y="373385"/>
                </a:lnTo>
                <a:lnTo>
                  <a:pt x="129806" y="397261"/>
                </a:lnTo>
                <a:lnTo>
                  <a:pt x="139731" y="417480"/>
                </a:lnTo>
                <a:lnTo>
                  <a:pt x="154714" y="417480"/>
                </a:lnTo>
                <a:lnTo>
                  <a:pt x="155590" y="421338"/>
                </a:lnTo>
                <a:lnTo>
                  <a:pt x="156264" y="426053"/>
                </a:lnTo>
                <a:close/>
              </a:path>
            </a:pathLst>
          </a:custGeom>
          <a:solidFill>
            <a:srgbClr val="FFFF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5241" y="4126777"/>
            <a:ext cx="444500" cy="100965"/>
          </a:xfrm>
          <a:custGeom>
            <a:avLst/>
            <a:gdLst/>
            <a:ahLst/>
            <a:cxnLst/>
            <a:rect l="l" t="t" r="r" b="b"/>
            <a:pathLst>
              <a:path w="444500" h="100964">
                <a:moveTo>
                  <a:pt x="425624" y="100726"/>
                </a:moveTo>
                <a:lnTo>
                  <a:pt x="18859" y="100726"/>
                </a:lnTo>
                <a:lnTo>
                  <a:pt x="11572" y="99226"/>
                </a:lnTo>
                <a:lnTo>
                  <a:pt x="5572" y="95154"/>
                </a:lnTo>
                <a:lnTo>
                  <a:pt x="1500" y="89154"/>
                </a:lnTo>
                <a:lnTo>
                  <a:pt x="0" y="81867"/>
                </a:lnTo>
                <a:lnTo>
                  <a:pt x="0" y="18859"/>
                </a:lnTo>
                <a:lnTo>
                  <a:pt x="1500" y="11572"/>
                </a:lnTo>
                <a:lnTo>
                  <a:pt x="5572" y="5572"/>
                </a:lnTo>
                <a:lnTo>
                  <a:pt x="11572" y="1500"/>
                </a:lnTo>
                <a:lnTo>
                  <a:pt x="18859" y="0"/>
                </a:lnTo>
                <a:lnTo>
                  <a:pt x="425624" y="0"/>
                </a:lnTo>
                <a:lnTo>
                  <a:pt x="432911" y="1439"/>
                </a:lnTo>
                <a:lnTo>
                  <a:pt x="438912" y="5411"/>
                </a:lnTo>
                <a:lnTo>
                  <a:pt x="442983" y="11392"/>
                </a:lnTo>
                <a:lnTo>
                  <a:pt x="444484" y="18859"/>
                </a:lnTo>
                <a:lnTo>
                  <a:pt x="444484" y="81867"/>
                </a:lnTo>
                <a:lnTo>
                  <a:pt x="442983" y="89154"/>
                </a:lnTo>
                <a:lnTo>
                  <a:pt x="438912" y="95154"/>
                </a:lnTo>
                <a:lnTo>
                  <a:pt x="432911" y="99226"/>
                </a:lnTo>
                <a:lnTo>
                  <a:pt x="425624" y="100726"/>
                </a:lnTo>
                <a:close/>
              </a:path>
            </a:pathLst>
          </a:custGeom>
          <a:solidFill>
            <a:srgbClr val="FFFF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45528" y="3483229"/>
            <a:ext cx="1093470" cy="866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">
              <a:lnSpc>
                <a:spcPct val="100000"/>
              </a:lnSpc>
            </a:pPr>
            <a:r>
              <a:rPr sz="1550" b="1" spc="-60" dirty="0">
                <a:solidFill>
                  <a:srgbClr val="FC8E0B"/>
                </a:solidFill>
                <a:latin typeface="Lucida Sans"/>
                <a:cs typeface="Lucida Sans"/>
              </a:rPr>
              <a:t>FLEET</a:t>
            </a:r>
            <a:endParaRPr sz="1550">
              <a:latin typeface="Lucida Sans"/>
              <a:cs typeface="Lucida Sans"/>
            </a:endParaRPr>
          </a:p>
          <a:p>
            <a:pPr marL="12700" marR="5080">
              <a:lnSpc>
                <a:spcPts val="650"/>
              </a:lnSpc>
              <a:spcBef>
                <a:spcPts val="245"/>
              </a:spcBef>
            </a:pPr>
            <a:r>
              <a:rPr sz="650" spc="-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650" spc="5" dirty="0">
                <a:solidFill>
                  <a:srgbClr val="FFFFFF"/>
                </a:solidFill>
                <a:latin typeface="Arial"/>
                <a:cs typeface="Arial"/>
              </a:rPr>
              <a:t>City's </a:t>
            </a:r>
            <a:r>
              <a:rPr sz="650" spc="20" dirty="0">
                <a:solidFill>
                  <a:srgbClr val="FFFFFF"/>
                </a:solidFill>
                <a:latin typeface="Arial"/>
                <a:cs typeface="Arial"/>
              </a:rPr>
              <a:t>fleet </a:t>
            </a:r>
            <a:r>
              <a:rPr sz="650" spc="15" dirty="0">
                <a:solidFill>
                  <a:srgbClr val="FFFFFF"/>
                </a:solidFill>
                <a:latin typeface="Arial"/>
                <a:cs typeface="Arial"/>
              </a:rPr>
              <a:t>includes </a:t>
            </a:r>
            <a:r>
              <a:rPr sz="650" spc="10" dirty="0">
                <a:solidFill>
                  <a:srgbClr val="FFFFFF"/>
                </a:solidFill>
                <a:latin typeface="Arial"/>
                <a:cs typeface="Arial"/>
              </a:rPr>
              <a:t>6  </a:t>
            </a:r>
            <a:r>
              <a:rPr sz="650" spc="25" dirty="0">
                <a:solidFill>
                  <a:srgbClr val="FFFFFF"/>
                </a:solidFill>
                <a:latin typeface="Arial"/>
                <a:cs typeface="Arial"/>
              </a:rPr>
              <a:t>hybrid </a:t>
            </a:r>
            <a:r>
              <a:rPr sz="650" spc="5" dirty="0">
                <a:solidFill>
                  <a:srgbClr val="FFFFFF"/>
                </a:solidFill>
                <a:latin typeface="Arial"/>
                <a:cs typeface="Arial"/>
              </a:rPr>
              <a:t>sedans </a:t>
            </a:r>
            <a:r>
              <a:rPr sz="650" spc="20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650" spc="1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65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15" dirty="0">
                <a:solidFill>
                  <a:srgbClr val="FFFFFF"/>
                </a:solidFill>
                <a:latin typeface="Arial"/>
                <a:cs typeface="Arial"/>
              </a:rPr>
              <a:t>plug-in  </a:t>
            </a:r>
            <a:r>
              <a:rPr sz="650" spc="25" dirty="0">
                <a:solidFill>
                  <a:srgbClr val="FFFFFF"/>
                </a:solidFill>
                <a:latin typeface="Arial"/>
                <a:cs typeface="Arial"/>
              </a:rPr>
              <a:t>hybrid </a:t>
            </a:r>
            <a:r>
              <a:rPr sz="650" spc="5" dirty="0">
                <a:solidFill>
                  <a:srgbClr val="FFFFFF"/>
                </a:solidFill>
                <a:latin typeface="Arial"/>
                <a:cs typeface="Arial"/>
              </a:rPr>
              <a:t>vehicle. </a:t>
            </a:r>
            <a:r>
              <a:rPr sz="650" dirty="0">
                <a:solidFill>
                  <a:srgbClr val="FFFFFF"/>
                </a:solidFill>
                <a:latin typeface="Arial"/>
                <a:cs typeface="Arial"/>
              </a:rPr>
              <a:t>City </a:t>
            </a:r>
            <a:r>
              <a:rPr sz="650" spc="15" dirty="0">
                <a:solidFill>
                  <a:srgbClr val="FFFFFF"/>
                </a:solidFill>
                <a:latin typeface="Arial"/>
                <a:cs typeface="Arial"/>
              </a:rPr>
              <a:t>police  are </a:t>
            </a:r>
            <a:r>
              <a:rPr sz="650" spc="20" dirty="0">
                <a:solidFill>
                  <a:srgbClr val="FFFFFF"/>
                </a:solidFill>
                <a:latin typeface="Arial"/>
                <a:cs typeface="Arial"/>
              </a:rPr>
              <a:t>requesting </a:t>
            </a:r>
            <a:r>
              <a:rPr sz="650" spc="25" dirty="0">
                <a:solidFill>
                  <a:srgbClr val="FFFFFF"/>
                </a:solidFill>
                <a:latin typeface="Arial"/>
                <a:cs typeface="Arial"/>
              </a:rPr>
              <a:t>funding </a:t>
            </a:r>
            <a:r>
              <a:rPr sz="650" spc="40" dirty="0">
                <a:solidFill>
                  <a:srgbClr val="FFFFFF"/>
                </a:solidFill>
                <a:latin typeface="Arial"/>
                <a:cs typeface="Arial"/>
              </a:rPr>
              <a:t>for  </a:t>
            </a:r>
            <a:r>
              <a:rPr sz="650" spc="10" dirty="0">
                <a:solidFill>
                  <a:srgbClr val="FFFFFF"/>
                </a:solidFill>
                <a:latin typeface="Arial"/>
                <a:cs typeface="Arial"/>
              </a:rPr>
              <a:t>20 </a:t>
            </a:r>
            <a:r>
              <a:rPr sz="650" spc="30" dirty="0">
                <a:solidFill>
                  <a:srgbClr val="FFFFFF"/>
                </a:solidFill>
                <a:latin typeface="Arial"/>
                <a:cs typeface="Arial"/>
              </a:rPr>
              <a:t>hybrid </a:t>
            </a:r>
            <a:r>
              <a:rPr sz="650" spc="25" dirty="0">
                <a:solidFill>
                  <a:srgbClr val="FFFFFF"/>
                </a:solidFill>
                <a:latin typeface="Arial"/>
                <a:cs typeface="Arial"/>
              </a:rPr>
              <a:t>utility </a:t>
            </a:r>
            <a:r>
              <a:rPr sz="650" spc="5" dirty="0">
                <a:solidFill>
                  <a:srgbClr val="FFFFFF"/>
                </a:solidFill>
                <a:latin typeface="Arial"/>
                <a:cs typeface="Arial"/>
              </a:rPr>
              <a:t>vehicles </a:t>
            </a:r>
            <a:r>
              <a:rPr sz="650" spc="40" dirty="0">
                <a:solidFill>
                  <a:srgbClr val="FFFFFF"/>
                </a:solidFill>
                <a:latin typeface="Arial"/>
                <a:cs typeface="Arial"/>
              </a:rPr>
              <a:t>to  </a:t>
            </a:r>
            <a:r>
              <a:rPr sz="650" spc="10" dirty="0">
                <a:solidFill>
                  <a:srgbClr val="FFFFFF"/>
                </a:solidFill>
                <a:latin typeface="Arial"/>
                <a:cs typeface="Arial"/>
              </a:rPr>
              <a:t>replace </a:t>
            </a:r>
            <a:r>
              <a:rPr sz="650" spc="5" dirty="0">
                <a:solidFill>
                  <a:srgbClr val="FFFFFF"/>
                </a:solidFill>
                <a:latin typeface="Arial"/>
                <a:cs typeface="Arial"/>
              </a:rPr>
              <a:t>aging </a:t>
            </a:r>
            <a:r>
              <a:rPr sz="650" spc="20" dirty="0">
                <a:solidFill>
                  <a:srgbClr val="FFFFFF"/>
                </a:solidFill>
                <a:latin typeface="Arial"/>
                <a:cs typeface="Arial"/>
              </a:rPr>
              <a:t>fleet </a:t>
            </a:r>
            <a:r>
              <a:rPr sz="650" spc="5" dirty="0">
                <a:solidFill>
                  <a:srgbClr val="FFFFFF"/>
                </a:solidFill>
                <a:latin typeface="Arial"/>
                <a:cs typeface="Arial"/>
              </a:rPr>
              <a:t>vehicles  </a:t>
            </a:r>
            <a:r>
              <a:rPr sz="650" spc="2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65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-25" dirty="0">
                <a:solidFill>
                  <a:srgbClr val="FFFFFF"/>
                </a:solidFill>
                <a:latin typeface="Arial"/>
                <a:cs typeface="Arial"/>
              </a:rPr>
              <a:t>FY20.</a:t>
            </a:r>
            <a:endParaRPr sz="6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23933" y="4804533"/>
            <a:ext cx="620395" cy="666750"/>
          </a:xfrm>
          <a:custGeom>
            <a:avLst/>
            <a:gdLst/>
            <a:ahLst/>
            <a:cxnLst/>
            <a:rect l="l" t="t" r="r" b="b"/>
            <a:pathLst>
              <a:path w="620394" h="666750">
                <a:moveTo>
                  <a:pt x="618936" y="268833"/>
                </a:moveTo>
                <a:lnTo>
                  <a:pt x="481660" y="268833"/>
                </a:lnTo>
                <a:lnTo>
                  <a:pt x="509196" y="0"/>
                </a:lnTo>
                <a:lnTo>
                  <a:pt x="591340" y="0"/>
                </a:lnTo>
                <a:lnTo>
                  <a:pt x="618936" y="268833"/>
                </a:lnTo>
                <a:close/>
              </a:path>
              <a:path w="620394" h="666750">
                <a:moveTo>
                  <a:pt x="620277" y="666483"/>
                </a:moveTo>
                <a:lnTo>
                  <a:pt x="0" y="666483"/>
                </a:lnTo>
                <a:lnTo>
                  <a:pt x="0" y="281901"/>
                </a:lnTo>
                <a:lnTo>
                  <a:pt x="43872" y="281901"/>
                </a:lnTo>
                <a:lnTo>
                  <a:pt x="57407" y="150752"/>
                </a:lnTo>
                <a:lnTo>
                  <a:pt x="139550" y="150752"/>
                </a:lnTo>
                <a:lnTo>
                  <a:pt x="151218" y="264633"/>
                </a:lnTo>
                <a:lnTo>
                  <a:pt x="221562" y="264633"/>
                </a:lnTo>
                <a:lnTo>
                  <a:pt x="228695" y="277234"/>
                </a:lnTo>
                <a:lnTo>
                  <a:pt x="619798" y="277234"/>
                </a:lnTo>
                <a:lnTo>
                  <a:pt x="620277" y="281901"/>
                </a:lnTo>
                <a:lnTo>
                  <a:pt x="620277" y="324840"/>
                </a:lnTo>
                <a:lnTo>
                  <a:pt x="36871" y="324840"/>
                </a:lnTo>
                <a:lnTo>
                  <a:pt x="36871" y="375713"/>
                </a:lnTo>
                <a:lnTo>
                  <a:pt x="620277" y="375713"/>
                </a:lnTo>
                <a:lnTo>
                  <a:pt x="620277" y="412584"/>
                </a:lnTo>
                <a:lnTo>
                  <a:pt x="36871" y="412584"/>
                </a:lnTo>
                <a:lnTo>
                  <a:pt x="36871" y="463457"/>
                </a:lnTo>
                <a:lnTo>
                  <a:pt x="620277" y="463457"/>
                </a:lnTo>
                <a:lnTo>
                  <a:pt x="620277" y="666483"/>
                </a:lnTo>
                <a:close/>
              </a:path>
              <a:path w="620394" h="666750">
                <a:moveTo>
                  <a:pt x="221562" y="264633"/>
                </a:moveTo>
                <a:lnTo>
                  <a:pt x="151218" y="264633"/>
                </a:lnTo>
                <a:lnTo>
                  <a:pt x="186690" y="203025"/>
                </a:lnTo>
                <a:lnTo>
                  <a:pt x="221562" y="264633"/>
                </a:lnTo>
                <a:close/>
              </a:path>
              <a:path w="620394" h="666750">
                <a:moveTo>
                  <a:pt x="314572" y="277234"/>
                </a:moveTo>
                <a:lnTo>
                  <a:pt x="228695" y="277234"/>
                </a:lnTo>
                <a:lnTo>
                  <a:pt x="271633" y="203025"/>
                </a:lnTo>
                <a:lnTo>
                  <a:pt x="314572" y="277234"/>
                </a:lnTo>
                <a:close/>
              </a:path>
              <a:path w="620394" h="666750">
                <a:moveTo>
                  <a:pt x="400450" y="277234"/>
                </a:moveTo>
                <a:lnTo>
                  <a:pt x="314572" y="277234"/>
                </a:lnTo>
                <a:lnTo>
                  <a:pt x="357511" y="203025"/>
                </a:lnTo>
                <a:lnTo>
                  <a:pt x="400450" y="277234"/>
                </a:lnTo>
                <a:close/>
              </a:path>
              <a:path w="620394" h="666750">
                <a:moveTo>
                  <a:pt x="619798" y="277234"/>
                </a:moveTo>
                <a:lnTo>
                  <a:pt x="400450" y="277234"/>
                </a:lnTo>
                <a:lnTo>
                  <a:pt x="443388" y="203025"/>
                </a:lnTo>
                <a:lnTo>
                  <a:pt x="481660" y="268833"/>
                </a:lnTo>
                <a:lnTo>
                  <a:pt x="618936" y="268833"/>
                </a:lnTo>
                <a:lnTo>
                  <a:pt x="619798" y="277234"/>
                </a:lnTo>
                <a:close/>
              </a:path>
              <a:path w="620394" h="666750">
                <a:moveTo>
                  <a:pt x="161486" y="375713"/>
                </a:moveTo>
                <a:lnTo>
                  <a:pt x="118548" y="375713"/>
                </a:lnTo>
                <a:lnTo>
                  <a:pt x="118548" y="324840"/>
                </a:lnTo>
                <a:lnTo>
                  <a:pt x="161486" y="324840"/>
                </a:lnTo>
                <a:lnTo>
                  <a:pt x="161486" y="375713"/>
                </a:lnTo>
                <a:close/>
              </a:path>
              <a:path w="620394" h="666750">
                <a:moveTo>
                  <a:pt x="286569" y="375713"/>
                </a:moveTo>
                <a:lnTo>
                  <a:pt x="243163" y="375713"/>
                </a:lnTo>
                <a:lnTo>
                  <a:pt x="243163" y="324840"/>
                </a:lnTo>
                <a:lnTo>
                  <a:pt x="286569" y="324840"/>
                </a:lnTo>
                <a:lnTo>
                  <a:pt x="286569" y="375713"/>
                </a:lnTo>
                <a:close/>
              </a:path>
              <a:path w="620394" h="666750">
                <a:moveTo>
                  <a:pt x="411184" y="375713"/>
                </a:moveTo>
                <a:lnTo>
                  <a:pt x="368246" y="375713"/>
                </a:lnTo>
                <a:lnTo>
                  <a:pt x="368246" y="324840"/>
                </a:lnTo>
                <a:lnTo>
                  <a:pt x="411184" y="324840"/>
                </a:lnTo>
                <a:lnTo>
                  <a:pt x="411184" y="375713"/>
                </a:lnTo>
                <a:close/>
              </a:path>
              <a:path w="620394" h="666750">
                <a:moveTo>
                  <a:pt x="620277" y="375713"/>
                </a:moveTo>
                <a:lnTo>
                  <a:pt x="492861" y="375713"/>
                </a:lnTo>
                <a:lnTo>
                  <a:pt x="492861" y="324840"/>
                </a:lnTo>
                <a:lnTo>
                  <a:pt x="620277" y="324840"/>
                </a:lnTo>
                <a:lnTo>
                  <a:pt x="620277" y="375713"/>
                </a:lnTo>
                <a:close/>
              </a:path>
              <a:path w="620394" h="666750">
                <a:moveTo>
                  <a:pt x="161486" y="463457"/>
                </a:moveTo>
                <a:lnTo>
                  <a:pt x="118548" y="463457"/>
                </a:lnTo>
                <a:lnTo>
                  <a:pt x="118548" y="412584"/>
                </a:lnTo>
                <a:lnTo>
                  <a:pt x="161486" y="412584"/>
                </a:lnTo>
                <a:lnTo>
                  <a:pt x="161486" y="463457"/>
                </a:lnTo>
                <a:close/>
              </a:path>
              <a:path w="620394" h="666750">
                <a:moveTo>
                  <a:pt x="286569" y="463457"/>
                </a:moveTo>
                <a:lnTo>
                  <a:pt x="243163" y="463457"/>
                </a:lnTo>
                <a:lnTo>
                  <a:pt x="243163" y="412584"/>
                </a:lnTo>
                <a:lnTo>
                  <a:pt x="286569" y="412584"/>
                </a:lnTo>
                <a:lnTo>
                  <a:pt x="286569" y="463457"/>
                </a:lnTo>
                <a:close/>
              </a:path>
              <a:path w="620394" h="666750">
                <a:moveTo>
                  <a:pt x="411184" y="463457"/>
                </a:moveTo>
                <a:lnTo>
                  <a:pt x="368246" y="463457"/>
                </a:lnTo>
                <a:lnTo>
                  <a:pt x="368246" y="412584"/>
                </a:lnTo>
                <a:lnTo>
                  <a:pt x="411184" y="412584"/>
                </a:lnTo>
                <a:lnTo>
                  <a:pt x="411184" y="463457"/>
                </a:lnTo>
                <a:close/>
              </a:path>
              <a:path w="620394" h="666750">
                <a:moveTo>
                  <a:pt x="620277" y="463457"/>
                </a:moveTo>
                <a:lnTo>
                  <a:pt x="492861" y="463457"/>
                </a:lnTo>
                <a:lnTo>
                  <a:pt x="492861" y="412584"/>
                </a:lnTo>
                <a:lnTo>
                  <a:pt x="620277" y="412584"/>
                </a:lnTo>
                <a:lnTo>
                  <a:pt x="620277" y="463457"/>
                </a:lnTo>
                <a:close/>
              </a:path>
            </a:pathLst>
          </a:custGeom>
          <a:solidFill>
            <a:srgbClr val="FC8E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4085" y="4663582"/>
            <a:ext cx="78105" cy="136525"/>
          </a:xfrm>
          <a:custGeom>
            <a:avLst/>
            <a:gdLst/>
            <a:ahLst/>
            <a:cxnLst/>
            <a:rect l="l" t="t" r="r" b="b"/>
            <a:pathLst>
              <a:path w="78105" h="136525">
                <a:moveTo>
                  <a:pt x="6650" y="133016"/>
                </a:moveTo>
                <a:lnTo>
                  <a:pt x="5250" y="128349"/>
                </a:lnTo>
                <a:lnTo>
                  <a:pt x="1983" y="121815"/>
                </a:lnTo>
                <a:lnTo>
                  <a:pt x="583" y="118081"/>
                </a:lnTo>
                <a:lnTo>
                  <a:pt x="0" y="74953"/>
                </a:lnTo>
                <a:lnTo>
                  <a:pt x="21819" y="47139"/>
                </a:lnTo>
                <a:lnTo>
                  <a:pt x="49939" y="25276"/>
                </a:lnTo>
                <a:lnTo>
                  <a:pt x="68258" y="0"/>
                </a:lnTo>
                <a:lnTo>
                  <a:pt x="73436" y="19850"/>
                </a:lnTo>
                <a:lnTo>
                  <a:pt x="74887" y="34537"/>
                </a:lnTo>
                <a:lnTo>
                  <a:pt x="61724" y="34537"/>
                </a:lnTo>
                <a:lnTo>
                  <a:pt x="60236" y="42296"/>
                </a:lnTo>
                <a:lnTo>
                  <a:pt x="53673" y="62657"/>
                </a:lnTo>
                <a:lnTo>
                  <a:pt x="38884" y="91244"/>
                </a:lnTo>
                <a:lnTo>
                  <a:pt x="12718" y="123682"/>
                </a:lnTo>
                <a:lnTo>
                  <a:pt x="8517" y="128349"/>
                </a:lnTo>
                <a:lnTo>
                  <a:pt x="6650" y="133016"/>
                </a:lnTo>
                <a:close/>
              </a:path>
              <a:path w="78105" h="136525">
                <a:moveTo>
                  <a:pt x="17385" y="136283"/>
                </a:moveTo>
                <a:lnTo>
                  <a:pt x="30876" y="118613"/>
                </a:lnTo>
                <a:lnTo>
                  <a:pt x="45155" y="94686"/>
                </a:lnTo>
                <a:lnTo>
                  <a:pt x="56634" y="66121"/>
                </a:lnTo>
                <a:lnTo>
                  <a:pt x="61724" y="34537"/>
                </a:lnTo>
                <a:lnTo>
                  <a:pt x="74887" y="34537"/>
                </a:lnTo>
                <a:lnTo>
                  <a:pt x="77826" y="64291"/>
                </a:lnTo>
                <a:lnTo>
                  <a:pt x="64714" y="110657"/>
                </a:lnTo>
                <a:lnTo>
                  <a:pt x="17385" y="136283"/>
                </a:lnTo>
                <a:close/>
              </a:path>
            </a:pathLst>
          </a:custGeom>
          <a:solidFill>
            <a:srgbClr val="FC8E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74323" y="4724256"/>
            <a:ext cx="92075" cy="76835"/>
          </a:xfrm>
          <a:custGeom>
            <a:avLst/>
            <a:gdLst/>
            <a:ahLst/>
            <a:cxnLst/>
            <a:rect l="l" t="t" r="r" b="b"/>
            <a:pathLst>
              <a:path w="92075" h="76835">
                <a:moveTo>
                  <a:pt x="74209" y="76542"/>
                </a:moveTo>
                <a:lnTo>
                  <a:pt x="41939" y="67470"/>
                </a:lnTo>
                <a:lnTo>
                  <a:pt x="25728" y="44922"/>
                </a:lnTo>
                <a:lnTo>
                  <a:pt x="15205" y="19048"/>
                </a:lnTo>
                <a:lnTo>
                  <a:pt x="0" y="0"/>
                </a:lnTo>
                <a:lnTo>
                  <a:pt x="16072" y="335"/>
                </a:lnTo>
                <a:lnTo>
                  <a:pt x="50522" y="6534"/>
                </a:lnTo>
                <a:lnTo>
                  <a:pt x="60357" y="12601"/>
                </a:lnTo>
                <a:lnTo>
                  <a:pt x="24269" y="12601"/>
                </a:lnTo>
                <a:lnTo>
                  <a:pt x="29819" y="15380"/>
                </a:lnTo>
                <a:lnTo>
                  <a:pt x="43813" y="24678"/>
                </a:lnTo>
                <a:lnTo>
                  <a:pt x="62271" y="41939"/>
                </a:lnTo>
                <a:lnTo>
                  <a:pt x="81210" y="68608"/>
                </a:lnTo>
                <a:lnTo>
                  <a:pt x="84010" y="72809"/>
                </a:lnTo>
                <a:lnTo>
                  <a:pt x="86810" y="75142"/>
                </a:lnTo>
                <a:lnTo>
                  <a:pt x="83077" y="75142"/>
                </a:lnTo>
                <a:lnTo>
                  <a:pt x="77476" y="76076"/>
                </a:lnTo>
                <a:lnTo>
                  <a:pt x="74209" y="76542"/>
                </a:lnTo>
                <a:close/>
              </a:path>
              <a:path w="92075" h="76835">
                <a:moveTo>
                  <a:pt x="91944" y="67675"/>
                </a:moveTo>
                <a:lnTo>
                  <a:pt x="81436" y="53753"/>
                </a:lnTo>
                <a:lnTo>
                  <a:pt x="66333" y="37863"/>
                </a:lnTo>
                <a:lnTo>
                  <a:pt x="47117" y="23110"/>
                </a:lnTo>
                <a:lnTo>
                  <a:pt x="24269" y="12601"/>
                </a:lnTo>
                <a:lnTo>
                  <a:pt x="60357" y="12601"/>
                </a:lnTo>
                <a:lnTo>
                  <a:pt x="82697" y="26384"/>
                </a:lnTo>
                <a:lnTo>
                  <a:pt x="91944" y="67675"/>
                </a:lnTo>
                <a:close/>
              </a:path>
            </a:pathLst>
          </a:custGeom>
          <a:solidFill>
            <a:srgbClr val="FC8E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766402" y="3474758"/>
            <a:ext cx="2385060" cy="2148840"/>
          </a:xfrm>
          <a:custGeom>
            <a:avLst/>
            <a:gdLst/>
            <a:ahLst/>
            <a:cxnLst/>
            <a:rect l="l" t="t" r="r" b="b"/>
            <a:pathLst>
              <a:path w="2385060" h="2148840">
                <a:moveTo>
                  <a:pt x="0" y="0"/>
                </a:moveTo>
                <a:lnTo>
                  <a:pt x="2384755" y="0"/>
                </a:lnTo>
                <a:lnTo>
                  <a:pt x="2384755" y="2148763"/>
                </a:lnTo>
                <a:lnTo>
                  <a:pt x="0" y="2148763"/>
                </a:lnTo>
                <a:lnTo>
                  <a:pt x="0" y="0"/>
                </a:lnTo>
                <a:close/>
              </a:path>
            </a:pathLst>
          </a:custGeom>
          <a:solidFill>
            <a:srgbClr val="FC8E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47181" y="3466662"/>
            <a:ext cx="819785" cy="845185"/>
          </a:xfrm>
          <a:custGeom>
            <a:avLst/>
            <a:gdLst/>
            <a:ahLst/>
            <a:cxnLst/>
            <a:rect l="l" t="t" r="r" b="b"/>
            <a:pathLst>
              <a:path w="819785" h="845185">
                <a:moveTo>
                  <a:pt x="0" y="0"/>
                </a:moveTo>
                <a:lnTo>
                  <a:pt x="819759" y="0"/>
                </a:lnTo>
                <a:lnTo>
                  <a:pt x="819759" y="844600"/>
                </a:lnTo>
                <a:lnTo>
                  <a:pt x="0" y="844600"/>
                </a:lnTo>
                <a:lnTo>
                  <a:pt x="0" y="0"/>
                </a:lnTo>
                <a:close/>
              </a:path>
            </a:pathLst>
          </a:custGeom>
          <a:solidFill>
            <a:srgbClr val="3249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938372" y="3599388"/>
            <a:ext cx="437515" cy="613410"/>
          </a:xfrm>
          <a:custGeom>
            <a:avLst/>
            <a:gdLst/>
            <a:ahLst/>
            <a:cxnLst/>
            <a:rect l="l" t="t" r="r" b="b"/>
            <a:pathLst>
              <a:path w="437514" h="613410">
                <a:moveTo>
                  <a:pt x="130721" y="161162"/>
                </a:moveTo>
                <a:lnTo>
                  <a:pt x="87744" y="161162"/>
                </a:lnTo>
                <a:lnTo>
                  <a:pt x="87744" y="103860"/>
                </a:lnTo>
                <a:lnTo>
                  <a:pt x="95914" y="63457"/>
                </a:lnTo>
                <a:lnTo>
                  <a:pt x="118186" y="30441"/>
                </a:lnTo>
                <a:lnTo>
                  <a:pt x="151202" y="8170"/>
                </a:lnTo>
                <a:lnTo>
                  <a:pt x="191604" y="0"/>
                </a:lnTo>
                <a:lnTo>
                  <a:pt x="245325" y="0"/>
                </a:lnTo>
                <a:lnTo>
                  <a:pt x="285798" y="8170"/>
                </a:lnTo>
                <a:lnTo>
                  <a:pt x="318968" y="30441"/>
                </a:lnTo>
                <a:lnTo>
                  <a:pt x="327482" y="42976"/>
                </a:lnTo>
                <a:lnTo>
                  <a:pt x="191604" y="42976"/>
                </a:lnTo>
                <a:lnTo>
                  <a:pt x="167927" y="47768"/>
                </a:lnTo>
                <a:lnTo>
                  <a:pt x="148572" y="60827"/>
                </a:lnTo>
                <a:lnTo>
                  <a:pt x="135512" y="80182"/>
                </a:lnTo>
                <a:lnTo>
                  <a:pt x="130721" y="103860"/>
                </a:lnTo>
                <a:lnTo>
                  <a:pt x="130721" y="161162"/>
                </a:lnTo>
                <a:close/>
              </a:path>
              <a:path w="437514" h="613410">
                <a:moveTo>
                  <a:pt x="349634" y="161162"/>
                </a:moveTo>
                <a:lnTo>
                  <a:pt x="306209" y="161162"/>
                </a:lnTo>
                <a:lnTo>
                  <a:pt x="306209" y="103860"/>
                </a:lnTo>
                <a:lnTo>
                  <a:pt x="301418" y="80182"/>
                </a:lnTo>
                <a:lnTo>
                  <a:pt x="288358" y="60827"/>
                </a:lnTo>
                <a:lnTo>
                  <a:pt x="269003" y="47768"/>
                </a:lnTo>
                <a:lnTo>
                  <a:pt x="245325" y="42976"/>
                </a:lnTo>
                <a:lnTo>
                  <a:pt x="327482" y="42976"/>
                </a:lnTo>
                <a:lnTo>
                  <a:pt x="341394" y="63457"/>
                </a:lnTo>
                <a:lnTo>
                  <a:pt x="349634" y="103860"/>
                </a:lnTo>
                <a:lnTo>
                  <a:pt x="349634" y="161162"/>
                </a:lnTo>
                <a:close/>
              </a:path>
              <a:path w="437514" h="613410">
                <a:moveTo>
                  <a:pt x="437378" y="612867"/>
                </a:moveTo>
                <a:lnTo>
                  <a:pt x="0" y="612867"/>
                </a:lnTo>
                <a:lnTo>
                  <a:pt x="30441" y="161162"/>
                </a:lnTo>
                <a:lnTo>
                  <a:pt x="405145" y="161162"/>
                </a:lnTo>
                <a:lnTo>
                  <a:pt x="408883" y="213540"/>
                </a:lnTo>
                <a:lnTo>
                  <a:pt x="181756" y="213540"/>
                </a:lnTo>
                <a:lnTo>
                  <a:pt x="175488" y="217122"/>
                </a:lnTo>
                <a:lnTo>
                  <a:pt x="172354" y="222942"/>
                </a:lnTo>
                <a:lnTo>
                  <a:pt x="161610" y="241744"/>
                </a:lnTo>
                <a:lnTo>
                  <a:pt x="192784" y="260099"/>
                </a:lnTo>
                <a:lnTo>
                  <a:pt x="183546" y="260099"/>
                </a:lnTo>
                <a:lnTo>
                  <a:pt x="141017" y="269052"/>
                </a:lnTo>
                <a:lnTo>
                  <a:pt x="144599" y="271291"/>
                </a:lnTo>
                <a:lnTo>
                  <a:pt x="119529" y="314715"/>
                </a:lnTo>
                <a:lnTo>
                  <a:pt x="116395" y="320535"/>
                </a:lnTo>
                <a:lnTo>
                  <a:pt x="116395" y="327698"/>
                </a:lnTo>
                <a:lnTo>
                  <a:pt x="119529" y="333517"/>
                </a:lnTo>
                <a:lnTo>
                  <a:pt x="149523" y="385448"/>
                </a:lnTo>
                <a:lnTo>
                  <a:pt x="152657" y="391267"/>
                </a:lnTo>
                <a:lnTo>
                  <a:pt x="158924" y="394849"/>
                </a:lnTo>
                <a:lnTo>
                  <a:pt x="227860" y="394849"/>
                </a:lnTo>
                <a:lnTo>
                  <a:pt x="231895" y="399326"/>
                </a:lnTo>
                <a:lnTo>
                  <a:pt x="422140" y="399326"/>
                </a:lnTo>
                <a:lnTo>
                  <a:pt x="437378" y="612867"/>
                </a:lnTo>
                <a:close/>
              </a:path>
              <a:path w="437514" h="613410">
                <a:moveTo>
                  <a:pt x="289645" y="266366"/>
                </a:moveTo>
                <a:lnTo>
                  <a:pt x="264572" y="222935"/>
                </a:lnTo>
                <a:lnTo>
                  <a:pt x="261442" y="217122"/>
                </a:lnTo>
                <a:lnTo>
                  <a:pt x="255174" y="213540"/>
                </a:lnTo>
                <a:lnTo>
                  <a:pt x="408883" y="213540"/>
                </a:lnTo>
                <a:lnTo>
                  <a:pt x="412525" y="264575"/>
                </a:lnTo>
                <a:lnTo>
                  <a:pt x="293227" y="264575"/>
                </a:lnTo>
                <a:lnTo>
                  <a:pt x="289645" y="266366"/>
                </a:lnTo>
                <a:close/>
              </a:path>
              <a:path w="437514" h="613410">
                <a:moveTo>
                  <a:pt x="227344" y="269948"/>
                </a:moveTo>
                <a:lnTo>
                  <a:pt x="209511" y="269948"/>
                </a:lnTo>
                <a:lnTo>
                  <a:pt x="215779" y="258756"/>
                </a:lnTo>
                <a:lnTo>
                  <a:pt x="204860" y="242339"/>
                </a:lnTo>
                <a:lnTo>
                  <a:pt x="194570" y="230496"/>
                </a:lnTo>
                <a:lnTo>
                  <a:pt x="186379" y="222935"/>
                </a:lnTo>
                <a:lnTo>
                  <a:pt x="181756" y="219360"/>
                </a:lnTo>
                <a:lnTo>
                  <a:pt x="197312" y="228027"/>
                </a:lnTo>
                <a:lnTo>
                  <a:pt x="208840" y="239673"/>
                </a:lnTo>
                <a:lnTo>
                  <a:pt x="216003" y="249893"/>
                </a:lnTo>
                <a:lnTo>
                  <a:pt x="218465" y="254279"/>
                </a:lnTo>
                <a:lnTo>
                  <a:pt x="227344" y="269948"/>
                </a:lnTo>
                <a:close/>
              </a:path>
              <a:path w="437514" h="613410">
                <a:moveTo>
                  <a:pt x="260227" y="301285"/>
                </a:moveTo>
                <a:lnTo>
                  <a:pt x="196529" y="301285"/>
                </a:lnTo>
                <a:lnTo>
                  <a:pt x="183546" y="260099"/>
                </a:lnTo>
                <a:lnTo>
                  <a:pt x="192784" y="260099"/>
                </a:lnTo>
                <a:lnTo>
                  <a:pt x="209511" y="269948"/>
                </a:lnTo>
                <a:lnTo>
                  <a:pt x="227344" y="269948"/>
                </a:lnTo>
                <a:lnTo>
                  <a:pt x="241296" y="294570"/>
                </a:lnTo>
                <a:lnTo>
                  <a:pt x="237715" y="296360"/>
                </a:lnTo>
                <a:lnTo>
                  <a:pt x="260227" y="301285"/>
                </a:lnTo>
                <a:close/>
              </a:path>
              <a:path w="437514" h="613410">
                <a:moveTo>
                  <a:pt x="289660" y="305762"/>
                </a:moveTo>
                <a:lnTo>
                  <a:pt x="280692" y="305762"/>
                </a:lnTo>
                <a:lnTo>
                  <a:pt x="293227" y="264575"/>
                </a:lnTo>
                <a:lnTo>
                  <a:pt x="412525" y="264575"/>
                </a:lnTo>
                <a:lnTo>
                  <a:pt x="414761" y="295913"/>
                </a:lnTo>
                <a:lnTo>
                  <a:pt x="306657" y="295913"/>
                </a:lnTo>
                <a:lnTo>
                  <a:pt x="289660" y="305762"/>
                </a:lnTo>
                <a:close/>
              </a:path>
              <a:path w="437514" h="613410">
                <a:moveTo>
                  <a:pt x="422140" y="399326"/>
                </a:moveTo>
                <a:lnTo>
                  <a:pt x="231895" y="399326"/>
                </a:lnTo>
                <a:lnTo>
                  <a:pt x="231895" y="394849"/>
                </a:lnTo>
                <a:lnTo>
                  <a:pt x="278453" y="394849"/>
                </a:lnTo>
                <a:lnTo>
                  <a:pt x="284721" y="391267"/>
                </a:lnTo>
                <a:lnTo>
                  <a:pt x="287855" y="385448"/>
                </a:lnTo>
                <a:lnTo>
                  <a:pt x="317849" y="333517"/>
                </a:lnTo>
                <a:lnTo>
                  <a:pt x="320982" y="327698"/>
                </a:lnTo>
                <a:lnTo>
                  <a:pt x="320982" y="320535"/>
                </a:lnTo>
                <a:lnTo>
                  <a:pt x="317401" y="314715"/>
                </a:lnTo>
                <a:lnTo>
                  <a:pt x="306657" y="295913"/>
                </a:lnTo>
                <a:lnTo>
                  <a:pt x="414761" y="295913"/>
                </a:lnTo>
                <a:lnTo>
                  <a:pt x="422140" y="399326"/>
                </a:lnTo>
                <a:close/>
              </a:path>
              <a:path w="437514" h="613410">
                <a:moveTo>
                  <a:pt x="158029" y="389924"/>
                </a:moveTo>
                <a:lnTo>
                  <a:pt x="157770" y="372031"/>
                </a:lnTo>
                <a:lnTo>
                  <a:pt x="162002" y="356237"/>
                </a:lnTo>
                <a:lnTo>
                  <a:pt x="167157" y="344975"/>
                </a:lnTo>
                <a:lnTo>
                  <a:pt x="169954" y="340184"/>
                </a:lnTo>
                <a:lnTo>
                  <a:pt x="193395" y="299494"/>
                </a:lnTo>
                <a:lnTo>
                  <a:pt x="196529" y="301285"/>
                </a:lnTo>
                <a:lnTo>
                  <a:pt x="260227" y="301285"/>
                </a:lnTo>
                <a:lnTo>
                  <a:pt x="280692" y="305762"/>
                </a:lnTo>
                <a:lnTo>
                  <a:pt x="289660" y="305762"/>
                </a:lnTo>
                <a:lnTo>
                  <a:pt x="258756" y="323669"/>
                </a:lnTo>
                <a:lnTo>
                  <a:pt x="265918" y="335756"/>
                </a:lnTo>
                <a:lnTo>
                  <a:pt x="231895" y="335756"/>
                </a:lnTo>
                <a:lnTo>
                  <a:pt x="227456" y="340680"/>
                </a:lnTo>
                <a:lnTo>
                  <a:pt x="174593" y="340680"/>
                </a:lnTo>
                <a:lnTo>
                  <a:pt x="166024" y="358447"/>
                </a:lnTo>
                <a:lnTo>
                  <a:pt x="161107" y="373360"/>
                </a:lnTo>
                <a:lnTo>
                  <a:pt x="158791" y="384245"/>
                </a:lnTo>
                <a:lnTo>
                  <a:pt x="158029" y="389924"/>
                </a:lnTo>
                <a:close/>
              </a:path>
              <a:path w="437514" h="613410">
                <a:moveTo>
                  <a:pt x="268604" y="340232"/>
                </a:moveTo>
                <a:lnTo>
                  <a:pt x="231895" y="340232"/>
                </a:lnTo>
                <a:lnTo>
                  <a:pt x="231895" y="335756"/>
                </a:lnTo>
                <a:lnTo>
                  <a:pt x="265918" y="335756"/>
                </a:lnTo>
                <a:lnTo>
                  <a:pt x="285476" y="334140"/>
                </a:lnTo>
                <a:lnTo>
                  <a:pt x="300837" y="330887"/>
                </a:lnTo>
                <a:lnTo>
                  <a:pt x="311497" y="327383"/>
                </a:lnTo>
                <a:lnTo>
                  <a:pt x="316953" y="325012"/>
                </a:lnTo>
                <a:lnTo>
                  <a:pt x="301655" y="334378"/>
                </a:lnTo>
                <a:lnTo>
                  <a:pt x="285896" y="338834"/>
                </a:lnTo>
                <a:lnTo>
                  <a:pt x="273578" y="340184"/>
                </a:lnTo>
                <a:lnTo>
                  <a:pt x="268604" y="340232"/>
                </a:lnTo>
                <a:close/>
              </a:path>
              <a:path w="437514" h="613410">
                <a:moveTo>
                  <a:pt x="227860" y="394849"/>
                </a:moveTo>
                <a:lnTo>
                  <a:pt x="199215" y="394849"/>
                </a:lnTo>
                <a:lnTo>
                  <a:pt x="199215" y="340680"/>
                </a:lnTo>
                <a:lnTo>
                  <a:pt x="227456" y="340680"/>
                </a:lnTo>
                <a:lnTo>
                  <a:pt x="203244" y="367541"/>
                </a:lnTo>
                <a:lnTo>
                  <a:pt x="227860" y="394849"/>
                </a:lnTo>
                <a:close/>
              </a:path>
            </a:pathLst>
          </a:custGeom>
          <a:solidFill>
            <a:srgbClr val="FFFF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62889" y="4488845"/>
            <a:ext cx="2225040" cy="1138555"/>
          </a:xfrm>
          <a:prstGeom prst="rect">
            <a:avLst/>
          </a:prstGeom>
          <a:ln w="11049">
            <a:solidFill>
              <a:srgbClr val="FFFFFD"/>
            </a:solidFill>
          </a:ln>
        </p:spPr>
        <p:txBody>
          <a:bodyPr vert="horz" wrap="square" lIns="0" tIns="72390" rIns="0" bIns="0" rtlCol="0">
            <a:spAutoFit/>
          </a:bodyPr>
          <a:lstStyle/>
          <a:p>
            <a:pPr marL="873760">
              <a:lnSpc>
                <a:spcPct val="100000"/>
              </a:lnSpc>
              <a:spcBef>
                <a:spcPts val="570"/>
              </a:spcBef>
            </a:pPr>
            <a:r>
              <a:rPr sz="1350" b="1" spc="-100" dirty="0">
                <a:solidFill>
                  <a:srgbClr val="FFFFFF"/>
                </a:solidFill>
                <a:latin typeface="Palatino Linotype"/>
                <a:cs typeface="Palatino Linotype"/>
              </a:rPr>
              <a:t>SOLAR</a:t>
            </a:r>
            <a:r>
              <a:rPr sz="1350" b="1" spc="-11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1350" b="1" spc="-75" dirty="0">
                <a:solidFill>
                  <a:srgbClr val="FFFFFF"/>
                </a:solidFill>
                <a:latin typeface="Palatino Linotype"/>
                <a:cs typeface="Palatino Linotype"/>
              </a:rPr>
              <a:t>ARRAY</a:t>
            </a:r>
            <a:endParaRPr sz="1350">
              <a:latin typeface="Palatino Linotype"/>
              <a:cs typeface="Palatino Linotype"/>
            </a:endParaRPr>
          </a:p>
          <a:p>
            <a:pPr marL="888365" marR="56515">
              <a:lnSpc>
                <a:spcPts val="800"/>
              </a:lnSpc>
              <a:spcBef>
                <a:spcPts val="590"/>
              </a:spcBef>
            </a:pP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Commissioned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April </a:t>
            </a:r>
            <a:r>
              <a:rPr sz="800" spc="-20" dirty="0">
                <a:solidFill>
                  <a:srgbClr val="FFFFFF"/>
                </a:solidFill>
                <a:latin typeface="Times New Roman"/>
                <a:cs typeface="Times New Roman"/>
              </a:rPr>
              <a:t>2016, 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solar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array adjacent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to 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Remsburg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Park </a:t>
            </a:r>
            <a:r>
              <a:rPr sz="800" spc="-10" dirty="0">
                <a:solidFill>
                  <a:srgbClr val="FFFFFF"/>
                </a:solidFill>
                <a:latin typeface="Times New Roman"/>
                <a:cs typeface="Times New Roman"/>
              </a:rPr>
              <a:t>delivers 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enough </a:t>
            </a:r>
            <a:r>
              <a:rPr sz="800" spc="-10" dirty="0">
                <a:solidFill>
                  <a:srgbClr val="FFFFFF"/>
                </a:solidFill>
                <a:latin typeface="Times New Roman"/>
                <a:cs typeface="Times New Roman"/>
              </a:rPr>
              <a:t>electricity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annually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to  </a:t>
            </a:r>
            <a:r>
              <a:rPr sz="800" spc="-20" dirty="0">
                <a:solidFill>
                  <a:srgbClr val="FFFFFF"/>
                </a:solidFill>
                <a:latin typeface="Times New Roman"/>
                <a:cs typeface="Times New Roman"/>
              </a:rPr>
              <a:t>fully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power Middletown's  water </a:t>
            </a:r>
            <a:r>
              <a:rPr sz="800" spc="15" dirty="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wastewater</a:t>
            </a:r>
            <a:r>
              <a:rPr sz="8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Times New Roman"/>
                <a:cs typeface="Times New Roman"/>
              </a:rPr>
              <a:t>facilities.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789777" y="4432934"/>
            <a:ext cx="753611" cy="306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796984" y="4488212"/>
            <a:ext cx="693420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50" b="1" spc="-8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1550" b="1" spc="-30" dirty="0">
                <a:solidFill>
                  <a:srgbClr val="FFFFFF"/>
                </a:solidFill>
                <a:latin typeface="Lucida Sans"/>
                <a:cs typeface="Lucida Sans"/>
              </a:rPr>
              <a:t>LE</a:t>
            </a:r>
            <a:r>
              <a:rPr sz="1550" b="1" spc="55" dirty="0">
                <a:solidFill>
                  <a:srgbClr val="FFFFFF"/>
                </a:solidFill>
                <a:latin typeface="Lucida Sans"/>
                <a:cs typeface="Lucida Sans"/>
              </a:rPr>
              <a:t>AN</a:t>
            </a:r>
            <a:endParaRPr sz="1550">
              <a:latin typeface="Lucida Sans"/>
              <a:cs typeface="Lucida San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6607" y="4672806"/>
            <a:ext cx="661035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50" spc="-5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50" spc="-10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550" spc="-19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550" spc="-160" dirty="0">
                <a:solidFill>
                  <a:srgbClr val="FFFFFF"/>
                </a:solidFill>
                <a:latin typeface="Arial"/>
                <a:cs typeface="Arial"/>
              </a:rPr>
              <a:t>ER</a:t>
            </a:r>
            <a:endParaRPr sz="155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06454" y="319277"/>
            <a:ext cx="7196455" cy="1311275"/>
          </a:xfrm>
          <a:custGeom>
            <a:avLst/>
            <a:gdLst/>
            <a:ahLst/>
            <a:cxnLst/>
            <a:rect l="l" t="t" r="r" b="b"/>
            <a:pathLst>
              <a:path w="7196455" h="1311275">
                <a:moveTo>
                  <a:pt x="0" y="0"/>
                </a:moveTo>
                <a:lnTo>
                  <a:pt x="7195851" y="0"/>
                </a:lnTo>
                <a:lnTo>
                  <a:pt x="7195851" y="1311021"/>
                </a:lnTo>
                <a:lnTo>
                  <a:pt x="0" y="1311021"/>
                </a:lnTo>
                <a:lnTo>
                  <a:pt x="0" y="0"/>
                </a:lnTo>
                <a:close/>
              </a:path>
            </a:pathLst>
          </a:custGeom>
          <a:solidFill>
            <a:srgbClr val="FC8E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61761" y="5776707"/>
            <a:ext cx="2392045" cy="1257300"/>
          </a:xfrm>
          <a:prstGeom prst="rect">
            <a:avLst/>
          </a:prstGeom>
          <a:solidFill>
            <a:srgbClr val="FFFFFD"/>
          </a:solidFill>
        </p:spPr>
        <p:txBody>
          <a:bodyPr vert="horz" wrap="square" lIns="0" tIns="143510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1130"/>
              </a:spcBef>
            </a:pPr>
            <a:r>
              <a:rPr sz="1500" b="1" spc="-60" dirty="0">
                <a:solidFill>
                  <a:srgbClr val="324901"/>
                </a:solidFill>
                <a:latin typeface="Palatino Linotype"/>
                <a:cs typeface="Palatino Linotype"/>
              </a:rPr>
              <a:t>BOILER</a:t>
            </a:r>
            <a:r>
              <a:rPr sz="1500" b="1" spc="-140" dirty="0">
                <a:solidFill>
                  <a:srgbClr val="324901"/>
                </a:solidFill>
                <a:latin typeface="Palatino Linotype"/>
                <a:cs typeface="Palatino Linotype"/>
              </a:rPr>
              <a:t> </a:t>
            </a:r>
            <a:r>
              <a:rPr sz="1500" b="1" spc="-75" dirty="0">
                <a:solidFill>
                  <a:srgbClr val="324901"/>
                </a:solidFill>
                <a:latin typeface="Palatino Linotype"/>
                <a:cs typeface="Palatino Linotype"/>
              </a:rPr>
              <a:t>REPLACEMENT</a:t>
            </a:r>
            <a:endParaRPr sz="1500">
              <a:latin typeface="Palatino Linotype"/>
              <a:cs typeface="Palatino Linotype"/>
            </a:endParaRPr>
          </a:p>
          <a:p>
            <a:pPr marL="74930" marR="105410" indent="12065">
              <a:lnSpc>
                <a:spcPct val="100000"/>
              </a:lnSpc>
              <a:spcBef>
                <a:spcPts val="885"/>
              </a:spcBef>
            </a:pPr>
            <a:r>
              <a:rPr sz="800" spc="5" dirty="0">
                <a:solidFill>
                  <a:srgbClr val="324901"/>
                </a:solidFill>
                <a:latin typeface="Garamond"/>
                <a:cs typeface="Garamond"/>
              </a:rPr>
              <a:t>In </a:t>
            </a:r>
            <a:r>
              <a:rPr sz="800" spc="15" dirty="0">
                <a:solidFill>
                  <a:srgbClr val="324901"/>
                </a:solidFill>
                <a:latin typeface="Garamond"/>
                <a:cs typeface="Garamond"/>
              </a:rPr>
              <a:t>Spring </a:t>
            </a:r>
            <a:r>
              <a:rPr sz="800" spc="5" dirty="0">
                <a:solidFill>
                  <a:srgbClr val="324901"/>
                </a:solidFill>
                <a:latin typeface="Garamond"/>
                <a:cs typeface="Garamond"/>
              </a:rPr>
              <a:t>2019, </a:t>
            </a:r>
            <a:r>
              <a:rPr sz="800" spc="10" dirty="0">
                <a:solidFill>
                  <a:srgbClr val="324901"/>
                </a:solidFill>
                <a:latin typeface="Garamond"/>
                <a:cs typeface="Garamond"/>
              </a:rPr>
              <a:t>the </a:t>
            </a:r>
            <a:r>
              <a:rPr sz="800" spc="15" dirty="0">
                <a:solidFill>
                  <a:srgbClr val="324901"/>
                </a:solidFill>
                <a:latin typeface="Garamond"/>
                <a:cs typeface="Garamond"/>
              </a:rPr>
              <a:t>central </a:t>
            </a:r>
            <a:r>
              <a:rPr sz="800" spc="5" dirty="0">
                <a:solidFill>
                  <a:srgbClr val="324901"/>
                </a:solidFill>
                <a:latin typeface="Garamond"/>
                <a:cs typeface="Garamond"/>
              </a:rPr>
              <a:t>fuel </a:t>
            </a:r>
            <a:r>
              <a:rPr sz="800" spc="15" dirty="0">
                <a:solidFill>
                  <a:srgbClr val="324901"/>
                </a:solidFill>
                <a:latin typeface="Garamond"/>
                <a:cs typeface="Garamond"/>
              </a:rPr>
              <a:t>oil furnace </a:t>
            </a:r>
            <a:r>
              <a:rPr sz="800" spc="30" dirty="0">
                <a:solidFill>
                  <a:srgbClr val="324901"/>
                </a:solidFill>
                <a:latin typeface="Garamond"/>
                <a:cs typeface="Garamond"/>
              </a:rPr>
              <a:t>in </a:t>
            </a:r>
            <a:r>
              <a:rPr sz="800" spc="10" dirty="0">
                <a:solidFill>
                  <a:srgbClr val="324901"/>
                </a:solidFill>
                <a:latin typeface="Garamond"/>
                <a:cs typeface="Garamond"/>
              </a:rPr>
              <a:t>the  </a:t>
            </a:r>
            <a:r>
              <a:rPr sz="800" spc="25" dirty="0">
                <a:solidFill>
                  <a:srgbClr val="324901"/>
                </a:solidFill>
                <a:latin typeface="Garamond"/>
                <a:cs typeface="Garamond"/>
              </a:rPr>
              <a:t>Municipal </a:t>
            </a:r>
            <a:r>
              <a:rPr sz="800" spc="15" dirty="0">
                <a:solidFill>
                  <a:srgbClr val="324901"/>
                </a:solidFill>
                <a:latin typeface="Garamond"/>
                <a:cs typeface="Garamond"/>
              </a:rPr>
              <a:t>Center </a:t>
            </a:r>
            <a:r>
              <a:rPr sz="800" spc="10" dirty="0">
                <a:solidFill>
                  <a:srgbClr val="324901"/>
                </a:solidFill>
                <a:latin typeface="Garamond"/>
                <a:cs typeface="Garamond"/>
              </a:rPr>
              <a:t>was </a:t>
            </a:r>
            <a:r>
              <a:rPr sz="800" spc="15" dirty="0">
                <a:solidFill>
                  <a:srgbClr val="324901"/>
                </a:solidFill>
                <a:latin typeface="Garamond"/>
                <a:cs typeface="Garamond"/>
              </a:rPr>
              <a:t>replaced with </a:t>
            </a:r>
            <a:r>
              <a:rPr sz="800" spc="25" dirty="0">
                <a:solidFill>
                  <a:srgbClr val="324901"/>
                </a:solidFill>
                <a:latin typeface="Garamond"/>
                <a:cs typeface="Garamond"/>
              </a:rPr>
              <a:t>a </a:t>
            </a:r>
            <a:r>
              <a:rPr sz="800" spc="20" dirty="0">
                <a:solidFill>
                  <a:srgbClr val="324901"/>
                </a:solidFill>
                <a:latin typeface="Garamond"/>
                <a:cs typeface="Garamond"/>
              </a:rPr>
              <a:t>much </a:t>
            </a:r>
            <a:r>
              <a:rPr sz="800" spc="15" dirty="0">
                <a:solidFill>
                  <a:srgbClr val="324901"/>
                </a:solidFill>
                <a:latin typeface="Garamond"/>
                <a:cs typeface="Garamond"/>
              </a:rPr>
              <a:t>more  </a:t>
            </a:r>
            <a:r>
              <a:rPr sz="800" spc="5" dirty="0">
                <a:solidFill>
                  <a:srgbClr val="324901"/>
                </a:solidFill>
                <a:latin typeface="Garamond"/>
                <a:cs typeface="Garamond"/>
              </a:rPr>
              <a:t>efficient </a:t>
            </a:r>
            <a:r>
              <a:rPr sz="800" spc="25" dirty="0">
                <a:solidFill>
                  <a:srgbClr val="324901"/>
                </a:solidFill>
                <a:latin typeface="Garamond"/>
                <a:cs typeface="Garamond"/>
              </a:rPr>
              <a:t>natural </a:t>
            </a:r>
            <a:r>
              <a:rPr sz="800" spc="15" dirty="0">
                <a:solidFill>
                  <a:srgbClr val="324901"/>
                </a:solidFill>
                <a:latin typeface="Garamond"/>
                <a:cs typeface="Garamond"/>
              </a:rPr>
              <a:t>gas-powered </a:t>
            </a:r>
            <a:r>
              <a:rPr sz="800" spc="10" dirty="0">
                <a:solidFill>
                  <a:srgbClr val="324901"/>
                </a:solidFill>
                <a:latin typeface="Garamond"/>
                <a:cs typeface="Garamond"/>
              </a:rPr>
              <a:t>system. </a:t>
            </a:r>
            <a:r>
              <a:rPr sz="800" spc="-5" dirty="0">
                <a:solidFill>
                  <a:srgbClr val="324901"/>
                </a:solidFill>
                <a:latin typeface="Garamond"/>
                <a:cs typeface="Garamond"/>
              </a:rPr>
              <a:t>Less </a:t>
            </a:r>
            <a:r>
              <a:rPr sz="800" spc="10" dirty="0">
                <a:solidFill>
                  <a:srgbClr val="324901"/>
                </a:solidFill>
                <a:latin typeface="Garamond"/>
                <a:cs typeface="Garamond"/>
              </a:rPr>
              <a:t>expensive  </a:t>
            </a:r>
            <a:r>
              <a:rPr sz="800" dirty="0">
                <a:solidFill>
                  <a:srgbClr val="324901"/>
                </a:solidFill>
                <a:latin typeface="Garamond"/>
                <a:cs typeface="Garamond"/>
              </a:rPr>
              <a:t>for </a:t>
            </a:r>
            <a:r>
              <a:rPr sz="800" spc="20" dirty="0">
                <a:solidFill>
                  <a:srgbClr val="324901"/>
                </a:solidFill>
                <a:latin typeface="Garamond"/>
                <a:cs typeface="Garamond"/>
              </a:rPr>
              <a:t>heating! </a:t>
            </a:r>
            <a:r>
              <a:rPr sz="800" spc="5" dirty="0">
                <a:solidFill>
                  <a:srgbClr val="324901"/>
                </a:solidFill>
                <a:latin typeface="Garamond"/>
                <a:cs typeface="Garamond"/>
              </a:rPr>
              <a:t>Better </a:t>
            </a:r>
            <a:r>
              <a:rPr sz="800" dirty="0">
                <a:solidFill>
                  <a:srgbClr val="324901"/>
                </a:solidFill>
                <a:latin typeface="Garamond"/>
                <a:cs typeface="Garamond"/>
              </a:rPr>
              <a:t>for </a:t>
            </a:r>
            <a:r>
              <a:rPr sz="800" spc="10" dirty="0">
                <a:solidFill>
                  <a:srgbClr val="324901"/>
                </a:solidFill>
                <a:latin typeface="Garamond"/>
                <a:cs typeface="Garamond"/>
              </a:rPr>
              <a:t>the </a:t>
            </a:r>
            <a:r>
              <a:rPr sz="800" spc="15" dirty="0">
                <a:solidFill>
                  <a:srgbClr val="324901"/>
                </a:solidFill>
                <a:latin typeface="Garamond"/>
                <a:cs typeface="Garamond"/>
              </a:rPr>
              <a:t>environment with </a:t>
            </a:r>
            <a:r>
              <a:rPr sz="800" spc="25" dirty="0">
                <a:solidFill>
                  <a:srgbClr val="324901"/>
                </a:solidFill>
                <a:latin typeface="Garamond"/>
                <a:cs typeface="Garamond"/>
              </a:rPr>
              <a:t>a</a:t>
            </a:r>
            <a:r>
              <a:rPr sz="800" spc="-5" dirty="0">
                <a:solidFill>
                  <a:srgbClr val="324901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324901"/>
                </a:solidFill>
                <a:latin typeface="Garamond"/>
                <a:cs typeface="Garamond"/>
              </a:rPr>
              <a:t>cleaner  </a:t>
            </a:r>
            <a:r>
              <a:rPr sz="800" spc="20" dirty="0">
                <a:solidFill>
                  <a:srgbClr val="324901"/>
                </a:solidFill>
                <a:latin typeface="Garamond"/>
                <a:cs typeface="Garamond"/>
              </a:rPr>
              <a:t>gas!</a:t>
            </a:r>
            <a:endParaRPr sz="800">
              <a:latin typeface="Garamond"/>
              <a:cs typeface="Garamond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864234" y="5786518"/>
            <a:ext cx="1891030" cy="1257300"/>
          </a:xfrm>
          <a:custGeom>
            <a:avLst/>
            <a:gdLst/>
            <a:ahLst/>
            <a:cxnLst/>
            <a:rect l="l" t="t" r="r" b="b"/>
            <a:pathLst>
              <a:path w="1891029" h="1257300">
                <a:moveTo>
                  <a:pt x="0" y="0"/>
                </a:moveTo>
                <a:lnTo>
                  <a:pt x="1890960" y="0"/>
                </a:lnTo>
                <a:lnTo>
                  <a:pt x="1890960" y="1257138"/>
                </a:lnTo>
                <a:lnTo>
                  <a:pt x="0" y="1257138"/>
                </a:lnTo>
                <a:lnTo>
                  <a:pt x="0" y="0"/>
                </a:lnTo>
                <a:close/>
              </a:path>
            </a:pathLst>
          </a:custGeom>
          <a:solidFill>
            <a:srgbClr val="3249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960839" y="5780079"/>
            <a:ext cx="203835" cy="100330"/>
          </a:xfrm>
          <a:custGeom>
            <a:avLst/>
            <a:gdLst/>
            <a:ahLst/>
            <a:cxnLst/>
            <a:rect l="l" t="t" r="r" b="b"/>
            <a:pathLst>
              <a:path w="203835" h="100329">
                <a:moveTo>
                  <a:pt x="197815" y="100031"/>
                </a:moveTo>
                <a:lnTo>
                  <a:pt x="5057" y="100031"/>
                </a:lnTo>
                <a:lnTo>
                  <a:pt x="0" y="94411"/>
                </a:lnTo>
                <a:lnTo>
                  <a:pt x="0" y="5057"/>
                </a:lnTo>
                <a:lnTo>
                  <a:pt x="5619" y="0"/>
                </a:lnTo>
                <a:lnTo>
                  <a:pt x="197815" y="0"/>
                </a:lnTo>
                <a:lnTo>
                  <a:pt x="203434" y="5057"/>
                </a:lnTo>
                <a:lnTo>
                  <a:pt x="203434" y="8429"/>
                </a:lnTo>
                <a:lnTo>
                  <a:pt x="20231" y="8429"/>
                </a:lnTo>
                <a:lnTo>
                  <a:pt x="18545" y="10115"/>
                </a:lnTo>
                <a:lnTo>
                  <a:pt x="18545" y="92725"/>
                </a:lnTo>
                <a:lnTo>
                  <a:pt x="20231" y="94411"/>
                </a:lnTo>
                <a:lnTo>
                  <a:pt x="203434" y="94411"/>
                </a:lnTo>
                <a:lnTo>
                  <a:pt x="203434" y="94973"/>
                </a:lnTo>
                <a:lnTo>
                  <a:pt x="197815" y="100031"/>
                </a:lnTo>
                <a:close/>
              </a:path>
              <a:path w="203835" h="100329">
                <a:moveTo>
                  <a:pt x="46643" y="94411"/>
                </a:moveTo>
                <a:lnTo>
                  <a:pt x="24726" y="94411"/>
                </a:lnTo>
                <a:lnTo>
                  <a:pt x="26412" y="92725"/>
                </a:lnTo>
                <a:lnTo>
                  <a:pt x="26412" y="10115"/>
                </a:lnTo>
                <a:lnTo>
                  <a:pt x="24726" y="8429"/>
                </a:lnTo>
                <a:lnTo>
                  <a:pt x="46643" y="8429"/>
                </a:lnTo>
                <a:lnTo>
                  <a:pt x="44957" y="10115"/>
                </a:lnTo>
                <a:lnTo>
                  <a:pt x="44957" y="92725"/>
                </a:lnTo>
                <a:lnTo>
                  <a:pt x="46643" y="94411"/>
                </a:lnTo>
                <a:close/>
              </a:path>
              <a:path w="203835" h="100329">
                <a:moveTo>
                  <a:pt x="73056" y="94411"/>
                </a:moveTo>
                <a:lnTo>
                  <a:pt x="51139" y="94411"/>
                </a:lnTo>
                <a:lnTo>
                  <a:pt x="52825" y="92725"/>
                </a:lnTo>
                <a:lnTo>
                  <a:pt x="52825" y="10115"/>
                </a:lnTo>
                <a:lnTo>
                  <a:pt x="51139" y="8429"/>
                </a:lnTo>
                <a:lnTo>
                  <a:pt x="73056" y="8429"/>
                </a:lnTo>
                <a:lnTo>
                  <a:pt x="71370" y="10115"/>
                </a:lnTo>
                <a:lnTo>
                  <a:pt x="71370" y="92725"/>
                </a:lnTo>
                <a:lnTo>
                  <a:pt x="73056" y="94411"/>
                </a:lnTo>
                <a:close/>
              </a:path>
              <a:path w="203835" h="100329">
                <a:moveTo>
                  <a:pt x="99469" y="94411"/>
                </a:moveTo>
                <a:lnTo>
                  <a:pt x="77552" y="94411"/>
                </a:lnTo>
                <a:lnTo>
                  <a:pt x="79238" y="92725"/>
                </a:lnTo>
                <a:lnTo>
                  <a:pt x="79238" y="10115"/>
                </a:lnTo>
                <a:lnTo>
                  <a:pt x="77552" y="8429"/>
                </a:lnTo>
                <a:lnTo>
                  <a:pt x="99469" y="8429"/>
                </a:lnTo>
                <a:lnTo>
                  <a:pt x="97783" y="10115"/>
                </a:lnTo>
                <a:lnTo>
                  <a:pt x="97783" y="92725"/>
                </a:lnTo>
                <a:lnTo>
                  <a:pt x="99469" y="94411"/>
                </a:lnTo>
                <a:close/>
              </a:path>
              <a:path w="203835" h="100329">
                <a:moveTo>
                  <a:pt x="125320" y="94411"/>
                </a:moveTo>
                <a:lnTo>
                  <a:pt x="103965" y="94411"/>
                </a:lnTo>
                <a:lnTo>
                  <a:pt x="105651" y="92725"/>
                </a:lnTo>
                <a:lnTo>
                  <a:pt x="105651" y="10115"/>
                </a:lnTo>
                <a:lnTo>
                  <a:pt x="103965" y="8429"/>
                </a:lnTo>
                <a:lnTo>
                  <a:pt x="125320" y="8429"/>
                </a:lnTo>
                <a:lnTo>
                  <a:pt x="123634" y="10115"/>
                </a:lnTo>
                <a:lnTo>
                  <a:pt x="123634" y="92725"/>
                </a:lnTo>
                <a:lnTo>
                  <a:pt x="125320" y="94411"/>
                </a:lnTo>
                <a:close/>
              </a:path>
              <a:path w="203835" h="100329">
                <a:moveTo>
                  <a:pt x="151733" y="94411"/>
                </a:moveTo>
                <a:lnTo>
                  <a:pt x="129816" y="94411"/>
                </a:lnTo>
                <a:lnTo>
                  <a:pt x="131502" y="92725"/>
                </a:lnTo>
                <a:lnTo>
                  <a:pt x="131502" y="10115"/>
                </a:lnTo>
                <a:lnTo>
                  <a:pt x="129816" y="8429"/>
                </a:lnTo>
                <a:lnTo>
                  <a:pt x="151733" y="8429"/>
                </a:lnTo>
                <a:lnTo>
                  <a:pt x="150047" y="10115"/>
                </a:lnTo>
                <a:lnTo>
                  <a:pt x="150047" y="92725"/>
                </a:lnTo>
                <a:lnTo>
                  <a:pt x="151733" y="94411"/>
                </a:lnTo>
                <a:close/>
              </a:path>
              <a:path w="203835" h="100329">
                <a:moveTo>
                  <a:pt x="178146" y="94411"/>
                </a:moveTo>
                <a:lnTo>
                  <a:pt x="156229" y="94411"/>
                </a:lnTo>
                <a:lnTo>
                  <a:pt x="157914" y="92725"/>
                </a:lnTo>
                <a:lnTo>
                  <a:pt x="157914" y="10115"/>
                </a:lnTo>
                <a:lnTo>
                  <a:pt x="156229" y="8429"/>
                </a:lnTo>
                <a:lnTo>
                  <a:pt x="178146" y="8429"/>
                </a:lnTo>
                <a:lnTo>
                  <a:pt x="176460" y="10115"/>
                </a:lnTo>
                <a:lnTo>
                  <a:pt x="176460" y="92725"/>
                </a:lnTo>
                <a:lnTo>
                  <a:pt x="178146" y="94411"/>
                </a:lnTo>
                <a:close/>
              </a:path>
              <a:path w="203835" h="100329">
                <a:moveTo>
                  <a:pt x="203434" y="94411"/>
                </a:moveTo>
                <a:lnTo>
                  <a:pt x="182641" y="94411"/>
                </a:lnTo>
                <a:lnTo>
                  <a:pt x="184327" y="92725"/>
                </a:lnTo>
                <a:lnTo>
                  <a:pt x="184327" y="10115"/>
                </a:lnTo>
                <a:lnTo>
                  <a:pt x="182641" y="8429"/>
                </a:lnTo>
                <a:lnTo>
                  <a:pt x="203434" y="8429"/>
                </a:lnTo>
                <a:lnTo>
                  <a:pt x="203434" y="94411"/>
                </a:lnTo>
                <a:close/>
              </a:path>
            </a:pathLst>
          </a:custGeom>
          <a:solidFill>
            <a:srgbClr val="FFFF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856873" y="5880111"/>
            <a:ext cx="414020" cy="1149985"/>
          </a:xfrm>
          <a:custGeom>
            <a:avLst/>
            <a:gdLst/>
            <a:ahLst/>
            <a:cxnLst/>
            <a:rect l="l" t="t" r="r" b="b"/>
            <a:pathLst>
              <a:path w="414020" h="1149984">
                <a:moveTo>
                  <a:pt x="337746" y="1149800"/>
                </a:moveTo>
                <a:lnTo>
                  <a:pt x="75866" y="1149800"/>
                </a:lnTo>
                <a:lnTo>
                  <a:pt x="40541" y="1138254"/>
                </a:lnTo>
                <a:lnTo>
                  <a:pt x="17069" y="1106739"/>
                </a:lnTo>
                <a:lnTo>
                  <a:pt x="4030" y="1059946"/>
                </a:lnTo>
                <a:lnTo>
                  <a:pt x="0" y="1002563"/>
                </a:lnTo>
                <a:lnTo>
                  <a:pt x="0" y="838466"/>
                </a:lnTo>
                <a:lnTo>
                  <a:pt x="1685" y="831722"/>
                </a:lnTo>
                <a:lnTo>
                  <a:pt x="5057" y="827227"/>
                </a:lnTo>
                <a:lnTo>
                  <a:pt x="5619" y="826665"/>
                </a:lnTo>
                <a:lnTo>
                  <a:pt x="8991" y="822169"/>
                </a:lnTo>
                <a:lnTo>
                  <a:pt x="10677" y="815987"/>
                </a:lnTo>
                <a:lnTo>
                  <a:pt x="10677" y="614238"/>
                </a:lnTo>
                <a:lnTo>
                  <a:pt x="8991" y="608056"/>
                </a:lnTo>
                <a:lnTo>
                  <a:pt x="2247" y="599065"/>
                </a:lnTo>
                <a:lnTo>
                  <a:pt x="561" y="592883"/>
                </a:lnTo>
                <a:lnTo>
                  <a:pt x="561" y="246707"/>
                </a:lnTo>
                <a:lnTo>
                  <a:pt x="1756" y="213418"/>
                </a:lnTo>
                <a:lnTo>
                  <a:pt x="11941" y="154007"/>
                </a:lnTo>
                <a:lnTo>
                  <a:pt x="33718" y="108812"/>
                </a:lnTo>
                <a:lnTo>
                  <a:pt x="67507" y="83734"/>
                </a:lnTo>
                <a:lnTo>
                  <a:pt x="89354" y="80362"/>
                </a:lnTo>
                <a:lnTo>
                  <a:pt x="100470" y="71045"/>
                </a:lnTo>
                <a:lnTo>
                  <a:pt x="109585" y="48821"/>
                </a:lnTo>
                <a:lnTo>
                  <a:pt x="115749" y="22277"/>
                </a:lnTo>
                <a:lnTo>
                  <a:pt x="118014" y="0"/>
                </a:lnTo>
                <a:lnTo>
                  <a:pt x="295598" y="0"/>
                </a:lnTo>
                <a:lnTo>
                  <a:pt x="304028" y="48891"/>
                </a:lnTo>
                <a:lnTo>
                  <a:pt x="357447" y="88814"/>
                </a:lnTo>
                <a:lnTo>
                  <a:pt x="382462" y="112372"/>
                </a:lnTo>
                <a:lnTo>
                  <a:pt x="399762" y="148338"/>
                </a:lnTo>
                <a:lnTo>
                  <a:pt x="409805" y="194016"/>
                </a:lnTo>
                <a:lnTo>
                  <a:pt x="412843" y="243335"/>
                </a:lnTo>
                <a:lnTo>
                  <a:pt x="161848" y="243335"/>
                </a:lnTo>
                <a:lnTo>
                  <a:pt x="154543" y="247830"/>
                </a:lnTo>
                <a:lnTo>
                  <a:pt x="150609" y="254574"/>
                </a:lnTo>
                <a:lnTo>
                  <a:pt x="136559" y="277615"/>
                </a:lnTo>
                <a:lnTo>
                  <a:pt x="173575" y="298970"/>
                </a:lnTo>
                <a:lnTo>
                  <a:pt x="164096" y="298970"/>
                </a:lnTo>
                <a:lnTo>
                  <a:pt x="112394" y="310210"/>
                </a:lnTo>
                <a:lnTo>
                  <a:pt x="116890" y="313582"/>
                </a:lnTo>
                <a:lnTo>
                  <a:pt x="86544" y="366407"/>
                </a:lnTo>
                <a:lnTo>
                  <a:pt x="82610" y="373151"/>
                </a:lnTo>
                <a:lnTo>
                  <a:pt x="82610" y="382142"/>
                </a:lnTo>
                <a:lnTo>
                  <a:pt x="86997" y="389668"/>
                </a:lnTo>
                <a:lnTo>
                  <a:pt x="127006" y="458571"/>
                </a:lnTo>
                <a:lnTo>
                  <a:pt x="134873" y="463067"/>
                </a:lnTo>
                <a:lnTo>
                  <a:pt x="217997" y="463067"/>
                </a:lnTo>
                <a:lnTo>
                  <a:pt x="222542" y="468125"/>
                </a:lnTo>
                <a:lnTo>
                  <a:pt x="413051" y="468125"/>
                </a:lnTo>
                <a:lnTo>
                  <a:pt x="413051" y="593445"/>
                </a:lnTo>
                <a:lnTo>
                  <a:pt x="411365" y="599627"/>
                </a:lnTo>
                <a:lnTo>
                  <a:pt x="404621" y="608618"/>
                </a:lnTo>
                <a:lnTo>
                  <a:pt x="402936" y="614800"/>
                </a:lnTo>
                <a:lnTo>
                  <a:pt x="402936" y="816549"/>
                </a:lnTo>
                <a:lnTo>
                  <a:pt x="404621" y="822731"/>
                </a:lnTo>
                <a:lnTo>
                  <a:pt x="407993" y="827227"/>
                </a:lnTo>
                <a:lnTo>
                  <a:pt x="408555" y="827789"/>
                </a:lnTo>
                <a:lnTo>
                  <a:pt x="411927" y="832284"/>
                </a:lnTo>
                <a:lnTo>
                  <a:pt x="413613" y="838466"/>
                </a:lnTo>
                <a:lnTo>
                  <a:pt x="413613" y="1002563"/>
                </a:lnTo>
                <a:lnTo>
                  <a:pt x="409504" y="1059946"/>
                </a:lnTo>
                <a:lnTo>
                  <a:pt x="396332" y="1106739"/>
                </a:lnTo>
                <a:lnTo>
                  <a:pt x="372835" y="1138254"/>
                </a:lnTo>
                <a:lnTo>
                  <a:pt x="337746" y="1149800"/>
                </a:lnTo>
                <a:close/>
              </a:path>
              <a:path w="414020" h="1149984">
                <a:moveTo>
                  <a:pt x="293350" y="307400"/>
                </a:moveTo>
                <a:lnTo>
                  <a:pt x="263004" y="254574"/>
                </a:lnTo>
                <a:lnTo>
                  <a:pt x="259070" y="247830"/>
                </a:lnTo>
                <a:lnTo>
                  <a:pt x="251202" y="243335"/>
                </a:lnTo>
                <a:lnTo>
                  <a:pt x="412843" y="243335"/>
                </a:lnTo>
                <a:lnTo>
                  <a:pt x="413051" y="246707"/>
                </a:lnTo>
                <a:lnTo>
                  <a:pt x="413051" y="305152"/>
                </a:lnTo>
                <a:lnTo>
                  <a:pt x="297284" y="305152"/>
                </a:lnTo>
                <a:lnTo>
                  <a:pt x="293350" y="307400"/>
                </a:lnTo>
                <a:close/>
              </a:path>
              <a:path w="414020" h="1149984">
                <a:moveTo>
                  <a:pt x="216902" y="311334"/>
                </a:moveTo>
                <a:lnTo>
                  <a:pt x="195005" y="311334"/>
                </a:lnTo>
                <a:lnTo>
                  <a:pt x="202872" y="297846"/>
                </a:lnTo>
                <a:lnTo>
                  <a:pt x="189824" y="277896"/>
                </a:lnTo>
                <a:lnTo>
                  <a:pt x="177303" y="263425"/>
                </a:lnTo>
                <a:lnTo>
                  <a:pt x="167310" y="254223"/>
                </a:lnTo>
                <a:lnTo>
                  <a:pt x="161848" y="250078"/>
                </a:lnTo>
                <a:lnTo>
                  <a:pt x="180639" y="260782"/>
                </a:lnTo>
                <a:lnTo>
                  <a:pt x="194583" y="275016"/>
                </a:lnTo>
                <a:lnTo>
                  <a:pt x="203259" y="287458"/>
                </a:lnTo>
                <a:lnTo>
                  <a:pt x="206244" y="292788"/>
                </a:lnTo>
                <a:lnTo>
                  <a:pt x="216902" y="311334"/>
                </a:lnTo>
                <a:close/>
              </a:path>
              <a:path w="414020" h="1149984">
                <a:moveTo>
                  <a:pt x="253675" y="348986"/>
                </a:moveTo>
                <a:lnTo>
                  <a:pt x="179831" y="348986"/>
                </a:lnTo>
                <a:lnTo>
                  <a:pt x="164096" y="298970"/>
                </a:lnTo>
                <a:lnTo>
                  <a:pt x="173575" y="298970"/>
                </a:lnTo>
                <a:lnTo>
                  <a:pt x="195005" y="311334"/>
                </a:lnTo>
                <a:lnTo>
                  <a:pt x="216902" y="311334"/>
                </a:lnTo>
                <a:lnTo>
                  <a:pt x="234343" y="341680"/>
                </a:lnTo>
                <a:lnTo>
                  <a:pt x="230409" y="343928"/>
                </a:lnTo>
                <a:lnTo>
                  <a:pt x="253675" y="348986"/>
                </a:lnTo>
                <a:close/>
              </a:path>
              <a:path w="414020" h="1149984">
                <a:moveTo>
                  <a:pt x="293126" y="355168"/>
                </a:moveTo>
                <a:lnTo>
                  <a:pt x="282111" y="355168"/>
                </a:lnTo>
                <a:lnTo>
                  <a:pt x="297284" y="305152"/>
                </a:lnTo>
                <a:lnTo>
                  <a:pt x="413051" y="305152"/>
                </a:lnTo>
                <a:lnTo>
                  <a:pt x="413051" y="343366"/>
                </a:lnTo>
                <a:lnTo>
                  <a:pt x="313582" y="343366"/>
                </a:lnTo>
                <a:lnTo>
                  <a:pt x="293126" y="355168"/>
                </a:lnTo>
                <a:close/>
              </a:path>
              <a:path w="414020" h="1149984">
                <a:moveTo>
                  <a:pt x="413051" y="468125"/>
                </a:moveTo>
                <a:lnTo>
                  <a:pt x="222542" y="468125"/>
                </a:lnTo>
                <a:lnTo>
                  <a:pt x="222542" y="463067"/>
                </a:lnTo>
                <a:lnTo>
                  <a:pt x="279301" y="463067"/>
                </a:lnTo>
                <a:lnTo>
                  <a:pt x="286607" y="458571"/>
                </a:lnTo>
                <a:lnTo>
                  <a:pt x="290541" y="451827"/>
                </a:lnTo>
                <a:lnTo>
                  <a:pt x="327069" y="388324"/>
                </a:lnTo>
                <a:lnTo>
                  <a:pt x="331003" y="381581"/>
                </a:lnTo>
                <a:lnTo>
                  <a:pt x="331003" y="372589"/>
                </a:lnTo>
                <a:lnTo>
                  <a:pt x="326507" y="366407"/>
                </a:lnTo>
                <a:lnTo>
                  <a:pt x="313582" y="343366"/>
                </a:lnTo>
                <a:lnTo>
                  <a:pt x="413051" y="343366"/>
                </a:lnTo>
                <a:lnTo>
                  <a:pt x="413051" y="468125"/>
                </a:lnTo>
                <a:close/>
              </a:path>
              <a:path w="414020" h="1149984">
                <a:moveTo>
                  <a:pt x="132064" y="456885"/>
                </a:moveTo>
                <a:lnTo>
                  <a:pt x="131651" y="435249"/>
                </a:lnTo>
                <a:lnTo>
                  <a:pt x="136770" y="416142"/>
                </a:lnTo>
                <a:lnTo>
                  <a:pt x="143048" y="402514"/>
                </a:lnTo>
                <a:lnTo>
                  <a:pt x="175898" y="346738"/>
                </a:lnTo>
                <a:lnTo>
                  <a:pt x="179831" y="348986"/>
                </a:lnTo>
                <a:lnTo>
                  <a:pt x="253675" y="348986"/>
                </a:lnTo>
                <a:lnTo>
                  <a:pt x="282111" y="355168"/>
                </a:lnTo>
                <a:lnTo>
                  <a:pt x="293126" y="355168"/>
                </a:lnTo>
                <a:lnTo>
                  <a:pt x="255136" y="377085"/>
                </a:lnTo>
                <a:lnTo>
                  <a:pt x="262917" y="390572"/>
                </a:lnTo>
                <a:lnTo>
                  <a:pt x="222542" y="390572"/>
                </a:lnTo>
                <a:lnTo>
                  <a:pt x="216482" y="397316"/>
                </a:lnTo>
                <a:lnTo>
                  <a:pt x="152295" y="397316"/>
                </a:lnTo>
                <a:lnTo>
                  <a:pt x="141863" y="418557"/>
                </a:lnTo>
                <a:lnTo>
                  <a:pt x="135857" y="436584"/>
                </a:lnTo>
                <a:lnTo>
                  <a:pt x="133012" y="449869"/>
                </a:lnTo>
                <a:lnTo>
                  <a:pt x="132064" y="456885"/>
                </a:lnTo>
                <a:close/>
              </a:path>
              <a:path w="414020" h="1149984">
                <a:moveTo>
                  <a:pt x="299787" y="391696"/>
                </a:moveTo>
                <a:lnTo>
                  <a:pt x="263566" y="391696"/>
                </a:lnTo>
                <a:lnTo>
                  <a:pt x="287371" y="389668"/>
                </a:lnTo>
                <a:lnTo>
                  <a:pt x="306065" y="385585"/>
                </a:lnTo>
                <a:lnTo>
                  <a:pt x="318964" y="381185"/>
                </a:lnTo>
                <a:lnTo>
                  <a:pt x="325383" y="378209"/>
                </a:lnTo>
                <a:lnTo>
                  <a:pt x="307005" y="389641"/>
                </a:lnTo>
                <a:lnTo>
                  <a:pt x="299787" y="391696"/>
                </a:lnTo>
                <a:close/>
              </a:path>
              <a:path w="414020" h="1149984">
                <a:moveTo>
                  <a:pt x="222542" y="396754"/>
                </a:moveTo>
                <a:lnTo>
                  <a:pt x="222542" y="390572"/>
                </a:lnTo>
                <a:lnTo>
                  <a:pt x="262917" y="390572"/>
                </a:lnTo>
                <a:lnTo>
                  <a:pt x="263566" y="391696"/>
                </a:lnTo>
                <a:lnTo>
                  <a:pt x="299787" y="391696"/>
                </a:lnTo>
                <a:lnTo>
                  <a:pt x="287941" y="395068"/>
                </a:lnTo>
                <a:lnTo>
                  <a:pt x="272988" y="396701"/>
                </a:lnTo>
                <a:lnTo>
                  <a:pt x="222542" y="396754"/>
                </a:lnTo>
                <a:close/>
              </a:path>
              <a:path w="414020" h="1149984">
                <a:moveTo>
                  <a:pt x="217997" y="463067"/>
                </a:moveTo>
                <a:lnTo>
                  <a:pt x="182079" y="463067"/>
                </a:lnTo>
                <a:lnTo>
                  <a:pt x="182079" y="397316"/>
                </a:lnTo>
                <a:lnTo>
                  <a:pt x="216482" y="397316"/>
                </a:lnTo>
                <a:lnTo>
                  <a:pt x="187699" y="429348"/>
                </a:lnTo>
                <a:lnTo>
                  <a:pt x="217997" y="463067"/>
                </a:lnTo>
                <a:close/>
              </a:path>
            </a:pathLst>
          </a:custGeom>
          <a:solidFill>
            <a:srgbClr val="FFFF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864234" y="5786518"/>
            <a:ext cx="1891030" cy="125730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55244" marR="683260">
              <a:lnSpc>
                <a:spcPts val="1580"/>
              </a:lnSpc>
              <a:spcBef>
                <a:spcPts val="500"/>
              </a:spcBef>
            </a:pPr>
            <a:r>
              <a:rPr sz="1550" spc="5" dirty="0">
                <a:solidFill>
                  <a:srgbClr val="FFFFFF"/>
                </a:solidFill>
                <a:latin typeface="Arial"/>
                <a:cs typeface="Arial"/>
              </a:rPr>
              <a:t>100%  </a:t>
            </a:r>
            <a:r>
              <a:rPr sz="1550" spc="-85" dirty="0">
                <a:solidFill>
                  <a:srgbClr val="FFFFFF"/>
                </a:solidFill>
                <a:latin typeface="Arial"/>
                <a:cs typeface="Arial"/>
              </a:rPr>
              <a:t>REN</a:t>
            </a:r>
            <a:r>
              <a:rPr sz="1550" spc="-7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550" spc="-10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50" spc="-10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550" spc="-15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1550" spc="-105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endParaRPr sz="1550">
              <a:latin typeface="Arial"/>
              <a:cs typeface="Arial"/>
            </a:endParaRPr>
          </a:p>
          <a:p>
            <a:pPr marL="61594" marR="747395">
              <a:lnSpc>
                <a:spcPts val="650"/>
              </a:lnSpc>
              <a:spcBef>
                <a:spcPts val="595"/>
              </a:spcBef>
            </a:pPr>
            <a:r>
              <a:rPr sz="650" spc="-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650" dirty="0">
                <a:solidFill>
                  <a:srgbClr val="FFFFFF"/>
                </a:solidFill>
                <a:latin typeface="Arial"/>
                <a:cs typeface="Arial"/>
              </a:rPr>
              <a:t>City </a:t>
            </a:r>
            <a:r>
              <a:rPr sz="650" spc="20" dirty="0">
                <a:solidFill>
                  <a:srgbClr val="FFFFFF"/>
                </a:solidFill>
                <a:latin typeface="Arial"/>
                <a:cs typeface="Arial"/>
              </a:rPr>
              <a:t>will </a:t>
            </a:r>
            <a:r>
              <a:rPr sz="650" spc="10" dirty="0">
                <a:solidFill>
                  <a:srgbClr val="FFFFFF"/>
                </a:solidFill>
                <a:latin typeface="Arial"/>
                <a:cs typeface="Arial"/>
              </a:rPr>
              <a:t>purchase  </a:t>
            </a:r>
            <a:r>
              <a:rPr sz="650" spc="15" dirty="0">
                <a:solidFill>
                  <a:srgbClr val="FFFFFF"/>
                </a:solidFill>
                <a:latin typeface="Arial"/>
                <a:cs typeface="Arial"/>
              </a:rPr>
              <a:t>renewable </a:t>
            </a:r>
            <a:r>
              <a:rPr sz="650" spc="10" dirty="0">
                <a:solidFill>
                  <a:srgbClr val="FFFFFF"/>
                </a:solidFill>
                <a:latin typeface="Arial"/>
                <a:cs typeface="Arial"/>
              </a:rPr>
              <a:t>energy </a:t>
            </a:r>
            <a:r>
              <a:rPr sz="650" spc="15" dirty="0">
                <a:solidFill>
                  <a:srgbClr val="FFFFFF"/>
                </a:solidFill>
                <a:latin typeface="Arial"/>
                <a:cs typeface="Arial"/>
              </a:rPr>
              <a:t>credits</a:t>
            </a:r>
            <a:r>
              <a:rPr sz="65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Arial"/>
                <a:cs typeface="Arial"/>
              </a:rPr>
              <a:t>to  </a:t>
            </a:r>
            <a:r>
              <a:rPr sz="650" spc="25" dirty="0">
                <a:solidFill>
                  <a:srgbClr val="FFFFFF"/>
                </a:solidFill>
                <a:latin typeface="Arial"/>
                <a:cs typeface="Arial"/>
              </a:rPr>
              <a:t>offset </a:t>
            </a:r>
            <a:r>
              <a:rPr sz="650" spc="-5" dirty="0">
                <a:solidFill>
                  <a:srgbClr val="FFFFFF"/>
                </a:solidFill>
                <a:latin typeface="Arial"/>
                <a:cs typeface="Arial"/>
              </a:rPr>
              <a:t>100% </a:t>
            </a:r>
            <a:r>
              <a:rPr sz="650" spc="35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650" spc="15" dirty="0">
                <a:solidFill>
                  <a:srgbClr val="FFFFFF"/>
                </a:solidFill>
                <a:latin typeface="Arial"/>
                <a:cs typeface="Arial"/>
              </a:rPr>
              <a:t>its electricity  </a:t>
            </a:r>
            <a:r>
              <a:rPr sz="650" spc="5" dirty="0">
                <a:solidFill>
                  <a:srgbClr val="FFFFFF"/>
                </a:solidFill>
                <a:latin typeface="Arial"/>
                <a:cs typeface="Arial"/>
              </a:rPr>
              <a:t>use </a:t>
            </a:r>
            <a:r>
              <a:rPr sz="650" spc="20" dirty="0">
                <a:solidFill>
                  <a:srgbClr val="FFFFFF"/>
                </a:solidFill>
                <a:latin typeface="Arial"/>
                <a:cs typeface="Arial"/>
              </a:rPr>
              <a:t>beginning </a:t>
            </a:r>
            <a:r>
              <a:rPr sz="650" spc="15" dirty="0">
                <a:solidFill>
                  <a:srgbClr val="FFFFFF"/>
                </a:solidFill>
                <a:latin typeface="Arial"/>
                <a:cs typeface="Arial"/>
              </a:rPr>
              <a:t>December  </a:t>
            </a:r>
            <a:r>
              <a:rPr sz="650" spc="5" dirty="0">
                <a:solidFill>
                  <a:srgbClr val="FFFFFF"/>
                </a:solidFill>
                <a:latin typeface="Arial"/>
                <a:cs typeface="Arial"/>
              </a:rPr>
              <a:t>2020. </a:t>
            </a:r>
            <a:r>
              <a:rPr sz="650" dirty="0">
                <a:solidFill>
                  <a:srgbClr val="FFFFFF"/>
                </a:solidFill>
                <a:latin typeface="Arial"/>
                <a:cs typeface="Arial"/>
              </a:rPr>
              <a:t>This </a:t>
            </a:r>
            <a:r>
              <a:rPr sz="650" spc="20" dirty="0">
                <a:solidFill>
                  <a:srgbClr val="FFFFFF"/>
                </a:solidFill>
                <a:latin typeface="Arial"/>
                <a:cs typeface="Arial"/>
              </a:rPr>
              <a:t>will </a:t>
            </a:r>
            <a:r>
              <a:rPr sz="650" dirty="0">
                <a:solidFill>
                  <a:srgbClr val="FFFFFF"/>
                </a:solidFill>
                <a:latin typeface="Arial"/>
                <a:cs typeface="Arial"/>
              </a:rPr>
              <a:t>exceed </a:t>
            </a:r>
            <a:r>
              <a:rPr sz="650" spc="30" dirty="0">
                <a:solidFill>
                  <a:srgbClr val="FFFFFF"/>
                </a:solidFill>
                <a:latin typeface="Arial"/>
                <a:cs typeface="Arial"/>
              </a:rPr>
              <a:t>the  </a:t>
            </a:r>
            <a:r>
              <a:rPr sz="650" spc="10" dirty="0">
                <a:solidFill>
                  <a:srgbClr val="FFFFFF"/>
                </a:solidFill>
                <a:latin typeface="Arial"/>
                <a:cs typeface="Arial"/>
              </a:rPr>
              <a:t>goal </a:t>
            </a:r>
            <a:r>
              <a:rPr sz="650" spc="35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650" spc="-10" dirty="0">
                <a:solidFill>
                  <a:srgbClr val="FFFFFF"/>
                </a:solidFill>
                <a:latin typeface="Arial"/>
                <a:cs typeface="Arial"/>
              </a:rPr>
              <a:t>20% </a:t>
            </a:r>
            <a:r>
              <a:rPr sz="650" spc="10" dirty="0">
                <a:solidFill>
                  <a:srgbClr val="FFFFFF"/>
                </a:solidFill>
                <a:latin typeface="Arial"/>
                <a:cs typeface="Arial"/>
              </a:rPr>
              <a:t>renewables </a:t>
            </a:r>
            <a:r>
              <a:rPr sz="650" spc="20" dirty="0">
                <a:solidFill>
                  <a:srgbClr val="FFFFFF"/>
                </a:solidFill>
                <a:latin typeface="Arial"/>
                <a:cs typeface="Arial"/>
              </a:rPr>
              <a:t>by  </a:t>
            </a:r>
            <a:r>
              <a:rPr sz="650" spc="5" dirty="0">
                <a:solidFill>
                  <a:srgbClr val="FFFFFF"/>
                </a:solidFill>
                <a:latin typeface="Arial"/>
                <a:cs typeface="Arial"/>
              </a:rPr>
              <a:t>2022.</a:t>
            </a:r>
            <a:endParaRPr sz="65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113814" y="6125412"/>
            <a:ext cx="565150" cy="782320"/>
          </a:xfrm>
          <a:custGeom>
            <a:avLst/>
            <a:gdLst/>
            <a:ahLst/>
            <a:cxnLst/>
            <a:rect l="l" t="t" r="r" b="b"/>
            <a:pathLst>
              <a:path w="565150" h="782320">
                <a:moveTo>
                  <a:pt x="266338" y="148399"/>
                </a:moveTo>
                <a:lnTo>
                  <a:pt x="242447" y="107997"/>
                </a:lnTo>
                <a:lnTo>
                  <a:pt x="248605" y="68494"/>
                </a:lnTo>
                <a:lnTo>
                  <a:pt x="270808" y="34353"/>
                </a:lnTo>
                <a:lnTo>
                  <a:pt x="295055" y="10034"/>
                </a:lnTo>
                <a:lnTo>
                  <a:pt x="307343" y="0"/>
                </a:lnTo>
                <a:lnTo>
                  <a:pt x="305530" y="25335"/>
                </a:lnTo>
                <a:lnTo>
                  <a:pt x="307812" y="33975"/>
                </a:lnTo>
                <a:lnTo>
                  <a:pt x="291722" y="33975"/>
                </a:lnTo>
                <a:lnTo>
                  <a:pt x="276333" y="64046"/>
                </a:lnTo>
                <a:lnTo>
                  <a:pt x="268485" y="95580"/>
                </a:lnTo>
                <a:lnTo>
                  <a:pt x="265910" y="124919"/>
                </a:lnTo>
                <a:lnTo>
                  <a:pt x="266338" y="148399"/>
                </a:lnTo>
                <a:close/>
              </a:path>
              <a:path w="565150" h="782320">
                <a:moveTo>
                  <a:pt x="65657" y="483225"/>
                </a:moveTo>
                <a:lnTo>
                  <a:pt x="19922" y="471674"/>
                </a:lnTo>
                <a:lnTo>
                  <a:pt x="0" y="463162"/>
                </a:lnTo>
                <a:lnTo>
                  <a:pt x="24291" y="452160"/>
                </a:lnTo>
                <a:lnTo>
                  <a:pt x="46423" y="431676"/>
                </a:lnTo>
                <a:lnTo>
                  <a:pt x="70239" y="411704"/>
                </a:lnTo>
                <a:lnTo>
                  <a:pt x="99583" y="402240"/>
                </a:lnTo>
                <a:lnTo>
                  <a:pt x="262432" y="301094"/>
                </a:lnTo>
                <a:lnTo>
                  <a:pt x="263994" y="297189"/>
                </a:lnTo>
                <a:lnTo>
                  <a:pt x="266338" y="293674"/>
                </a:lnTo>
                <a:lnTo>
                  <a:pt x="268681" y="290550"/>
                </a:lnTo>
                <a:lnTo>
                  <a:pt x="276491" y="124968"/>
                </a:lnTo>
                <a:lnTo>
                  <a:pt x="275875" y="110036"/>
                </a:lnTo>
                <a:lnTo>
                  <a:pt x="276247" y="96313"/>
                </a:lnTo>
                <a:lnTo>
                  <a:pt x="277425" y="83834"/>
                </a:lnTo>
                <a:lnTo>
                  <a:pt x="279225" y="72637"/>
                </a:lnTo>
                <a:lnTo>
                  <a:pt x="279225" y="72247"/>
                </a:lnTo>
                <a:lnTo>
                  <a:pt x="279615" y="71466"/>
                </a:lnTo>
                <a:lnTo>
                  <a:pt x="279615" y="71075"/>
                </a:lnTo>
                <a:lnTo>
                  <a:pt x="283209" y="56107"/>
                </a:lnTo>
                <a:lnTo>
                  <a:pt x="286987" y="44763"/>
                </a:lnTo>
                <a:lnTo>
                  <a:pt x="290105" y="37301"/>
                </a:lnTo>
                <a:lnTo>
                  <a:pt x="291722" y="33975"/>
                </a:lnTo>
                <a:lnTo>
                  <a:pt x="307812" y="33975"/>
                </a:lnTo>
                <a:lnTo>
                  <a:pt x="312761" y="52720"/>
                </a:lnTo>
                <a:lnTo>
                  <a:pt x="319919" y="81278"/>
                </a:lnTo>
                <a:lnTo>
                  <a:pt x="317887" y="110128"/>
                </a:lnTo>
                <a:lnTo>
                  <a:pt x="326478" y="290550"/>
                </a:lnTo>
                <a:lnTo>
                  <a:pt x="329212" y="294065"/>
                </a:lnTo>
                <a:lnTo>
                  <a:pt x="329993" y="295627"/>
                </a:lnTo>
                <a:lnTo>
                  <a:pt x="297580" y="295627"/>
                </a:lnTo>
                <a:lnTo>
                  <a:pt x="290141" y="297134"/>
                </a:lnTo>
                <a:lnTo>
                  <a:pt x="284058" y="301241"/>
                </a:lnTo>
                <a:lnTo>
                  <a:pt x="279951" y="307324"/>
                </a:lnTo>
                <a:lnTo>
                  <a:pt x="278444" y="314763"/>
                </a:lnTo>
                <a:lnTo>
                  <a:pt x="279951" y="322201"/>
                </a:lnTo>
                <a:lnTo>
                  <a:pt x="284058" y="328285"/>
                </a:lnTo>
                <a:lnTo>
                  <a:pt x="290141" y="332391"/>
                </a:lnTo>
                <a:lnTo>
                  <a:pt x="297580" y="333898"/>
                </a:lnTo>
                <a:lnTo>
                  <a:pt x="381838" y="333898"/>
                </a:lnTo>
                <a:lnTo>
                  <a:pt x="421965" y="360064"/>
                </a:lnTo>
                <a:lnTo>
                  <a:pt x="273367" y="360064"/>
                </a:lnTo>
                <a:lnTo>
                  <a:pt x="111690" y="440902"/>
                </a:lnTo>
                <a:lnTo>
                  <a:pt x="108956" y="442464"/>
                </a:lnTo>
                <a:lnTo>
                  <a:pt x="106222" y="443636"/>
                </a:lnTo>
                <a:lnTo>
                  <a:pt x="103879" y="444807"/>
                </a:lnTo>
                <a:lnTo>
                  <a:pt x="98802" y="447151"/>
                </a:lnTo>
                <a:lnTo>
                  <a:pt x="94116" y="449494"/>
                </a:lnTo>
                <a:lnTo>
                  <a:pt x="91773" y="449884"/>
                </a:lnTo>
                <a:lnTo>
                  <a:pt x="69659" y="456987"/>
                </a:lnTo>
                <a:lnTo>
                  <a:pt x="52232" y="460428"/>
                </a:lnTo>
                <a:lnTo>
                  <a:pt x="40809" y="461527"/>
                </a:lnTo>
                <a:lnTo>
                  <a:pt x="36709" y="461600"/>
                </a:lnTo>
                <a:lnTo>
                  <a:pt x="127652" y="461600"/>
                </a:lnTo>
                <a:lnTo>
                  <a:pt x="116150" y="476837"/>
                </a:lnTo>
                <a:lnTo>
                  <a:pt x="65657" y="483225"/>
                </a:lnTo>
                <a:close/>
              </a:path>
              <a:path w="565150" h="782320">
                <a:moveTo>
                  <a:pt x="381838" y="333898"/>
                </a:moveTo>
                <a:lnTo>
                  <a:pt x="297580" y="333898"/>
                </a:lnTo>
                <a:lnTo>
                  <a:pt x="305018" y="332391"/>
                </a:lnTo>
                <a:lnTo>
                  <a:pt x="311101" y="328285"/>
                </a:lnTo>
                <a:lnTo>
                  <a:pt x="315208" y="322201"/>
                </a:lnTo>
                <a:lnTo>
                  <a:pt x="316715" y="314763"/>
                </a:lnTo>
                <a:lnTo>
                  <a:pt x="315208" y="307324"/>
                </a:lnTo>
                <a:lnTo>
                  <a:pt x="311101" y="301241"/>
                </a:lnTo>
                <a:lnTo>
                  <a:pt x="305018" y="297134"/>
                </a:lnTo>
                <a:lnTo>
                  <a:pt x="297580" y="295627"/>
                </a:lnTo>
                <a:lnTo>
                  <a:pt x="329993" y="295627"/>
                </a:lnTo>
                <a:lnTo>
                  <a:pt x="331165" y="297970"/>
                </a:lnTo>
                <a:lnTo>
                  <a:pt x="332727" y="301875"/>
                </a:lnTo>
                <a:lnTo>
                  <a:pt x="381838" y="333898"/>
                </a:lnTo>
                <a:close/>
              </a:path>
              <a:path w="565150" h="782320">
                <a:moveTo>
                  <a:pt x="343662" y="782221"/>
                </a:moveTo>
                <a:lnTo>
                  <a:pt x="251498" y="782221"/>
                </a:lnTo>
                <a:lnTo>
                  <a:pt x="266728" y="388181"/>
                </a:lnTo>
                <a:lnTo>
                  <a:pt x="267161" y="380438"/>
                </a:lnTo>
                <a:lnTo>
                  <a:pt x="268437" y="373097"/>
                </a:lnTo>
                <a:lnTo>
                  <a:pt x="270517" y="366269"/>
                </a:lnTo>
                <a:lnTo>
                  <a:pt x="273367" y="360064"/>
                </a:lnTo>
                <a:lnTo>
                  <a:pt x="421965" y="360064"/>
                </a:lnTo>
                <a:lnTo>
                  <a:pt x="424361" y="361626"/>
                </a:lnTo>
                <a:lnTo>
                  <a:pt x="322573" y="361626"/>
                </a:lnTo>
                <a:lnTo>
                  <a:pt x="324971" y="367703"/>
                </a:lnTo>
                <a:lnTo>
                  <a:pt x="326820" y="374220"/>
                </a:lnTo>
                <a:lnTo>
                  <a:pt x="328010" y="381176"/>
                </a:lnTo>
                <a:lnTo>
                  <a:pt x="328431" y="388572"/>
                </a:lnTo>
                <a:lnTo>
                  <a:pt x="343662" y="782221"/>
                </a:lnTo>
                <a:close/>
              </a:path>
              <a:path w="565150" h="782320">
                <a:moveTo>
                  <a:pt x="565089" y="479955"/>
                </a:moveTo>
                <a:lnTo>
                  <a:pt x="543555" y="466134"/>
                </a:lnTo>
                <a:lnTo>
                  <a:pt x="515834" y="459306"/>
                </a:lnTo>
                <a:lnTo>
                  <a:pt x="487161" y="451672"/>
                </a:lnTo>
                <a:lnTo>
                  <a:pt x="462772" y="435435"/>
                </a:lnTo>
                <a:lnTo>
                  <a:pt x="322573" y="361626"/>
                </a:lnTo>
                <a:lnTo>
                  <a:pt x="424361" y="361626"/>
                </a:lnTo>
                <a:lnTo>
                  <a:pt x="475268" y="394820"/>
                </a:lnTo>
                <a:lnTo>
                  <a:pt x="505327" y="412540"/>
                </a:lnTo>
                <a:lnTo>
                  <a:pt x="526232" y="429968"/>
                </a:lnTo>
                <a:lnTo>
                  <a:pt x="538643" y="443587"/>
                </a:lnTo>
                <a:lnTo>
                  <a:pt x="543220" y="449884"/>
                </a:lnTo>
                <a:lnTo>
                  <a:pt x="557945" y="449884"/>
                </a:lnTo>
                <a:lnTo>
                  <a:pt x="561062" y="458616"/>
                </a:lnTo>
                <a:lnTo>
                  <a:pt x="565089" y="479955"/>
                </a:lnTo>
                <a:close/>
              </a:path>
              <a:path w="565150" h="782320">
                <a:moveTo>
                  <a:pt x="557945" y="449884"/>
                </a:moveTo>
                <a:lnTo>
                  <a:pt x="543220" y="449884"/>
                </a:lnTo>
                <a:lnTo>
                  <a:pt x="524157" y="422041"/>
                </a:lnTo>
                <a:lnTo>
                  <a:pt x="500262" y="399946"/>
                </a:lnTo>
                <a:lnTo>
                  <a:pt x="475781" y="383489"/>
                </a:lnTo>
                <a:lnTo>
                  <a:pt x="454961" y="372560"/>
                </a:lnTo>
                <a:lnTo>
                  <a:pt x="511709" y="375666"/>
                </a:lnTo>
                <a:lnTo>
                  <a:pt x="545172" y="414102"/>
                </a:lnTo>
                <a:lnTo>
                  <a:pt x="557945" y="449884"/>
                </a:lnTo>
                <a:close/>
              </a:path>
              <a:path w="565150" h="782320">
                <a:moveTo>
                  <a:pt x="127652" y="461600"/>
                </a:moveTo>
                <a:lnTo>
                  <a:pt x="36709" y="461600"/>
                </a:lnTo>
                <a:lnTo>
                  <a:pt x="70611" y="461405"/>
                </a:lnTo>
                <a:lnTo>
                  <a:pt x="102317" y="453887"/>
                </a:lnTo>
                <a:lnTo>
                  <a:pt x="129629" y="442708"/>
                </a:lnTo>
                <a:lnTo>
                  <a:pt x="150352" y="431530"/>
                </a:lnTo>
                <a:lnTo>
                  <a:pt x="127652" y="461600"/>
                </a:lnTo>
                <a:close/>
              </a:path>
            </a:pathLst>
          </a:custGeom>
          <a:solidFill>
            <a:srgbClr val="FFFF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62866" y="8979073"/>
            <a:ext cx="1740535" cy="1852930"/>
          </a:xfrm>
          <a:prstGeom prst="rect">
            <a:avLst/>
          </a:prstGeom>
          <a:ln w="14116">
            <a:solidFill>
              <a:srgbClr val="FFFFFD"/>
            </a:solidFill>
          </a:ln>
        </p:spPr>
        <p:txBody>
          <a:bodyPr vert="horz" wrap="square" lIns="0" tIns="22225" rIns="0" bIns="0" rtlCol="0">
            <a:spAutoFit/>
          </a:bodyPr>
          <a:lstStyle/>
          <a:p>
            <a:pPr marL="10160" algn="ctr">
              <a:lnSpc>
                <a:spcPct val="100000"/>
              </a:lnSpc>
              <a:spcBef>
                <a:spcPts val="175"/>
              </a:spcBef>
            </a:pPr>
            <a:r>
              <a:rPr sz="1550" b="1" spc="-130" dirty="0">
                <a:solidFill>
                  <a:srgbClr val="FFFFFF"/>
                </a:solidFill>
                <a:latin typeface="Trebuchet MS"/>
                <a:cs typeface="Trebuchet MS"/>
              </a:rPr>
              <a:t>44,000</a:t>
            </a:r>
            <a:r>
              <a:rPr sz="1550" b="1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50" b="1" spc="75" dirty="0">
                <a:solidFill>
                  <a:srgbClr val="FFFFFF"/>
                </a:solidFill>
                <a:latin typeface="Trebuchet MS"/>
                <a:cs typeface="Trebuchet MS"/>
              </a:rPr>
              <a:t>BAGS</a:t>
            </a:r>
            <a:endParaRPr sz="1550">
              <a:latin typeface="Trebuchet MS"/>
              <a:cs typeface="Trebuchet MS"/>
            </a:endParaRPr>
          </a:p>
          <a:p>
            <a:pPr marL="250825" marR="186055" algn="ctr">
              <a:lnSpc>
                <a:spcPts val="800"/>
              </a:lnSpc>
              <a:spcBef>
                <a:spcPts val="1145"/>
              </a:spcBef>
            </a:pPr>
            <a:r>
              <a:rPr sz="800" spc="-15" dirty="0">
                <a:solidFill>
                  <a:srgbClr val="FFFFFF"/>
                </a:solidFill>
                <a:latin typeface="Times New Roman"/>
                <a:cs typeface="Times New Roman"/>
              </a:rPr>
              <a:t>Since </a:t>
            </a:r>
            <a:r>
              <a:rPr sz="800" spc="-20" dirty="0">
                <a:solidFill>
                  <a:srgbClr val="FFFFFF"/>
                </a:solidFill>
                <a:latin typeface="Times New Roman"/>
                <a:cs typeface="Times New Roman"/>
              </a:rPr>
              <a:t>1991,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Middletown has 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provided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paper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yard </a:t>
            </a:r>
            <a:r>
              <a:rPr sz="800" spc="-10" dirty="0">
                <a:solidFill>
                  <a:srgbClr val="FFFFFF"/>
                </a:solidFill>
                <a:latin typeface="Times New Roman"/>
                <a:cs typeface="Times New Roman"/>
              </a:rPr>
              <a:t>waste</a:t>
            </a:r>
            <a:r>
              <a:rPr sz="800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Times New Roman"/>
                <a:cs typeface="Times New Roman"/>
              </a:rPr>
              <a:t>bags 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its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residents </a:t>
            </a:r>
            <a:r>
              <a:rPr sz="800" spc="-10" dirty="0">
                <a:solidFill>
                  <a:srgbClr val="FFFFFF"/>
                </a:solidFill>
                <a:latin typeface="Times New Roman"/>
                <a:cs typeface="Times New Roman"/>
              </a:rPr>
              <a:t>free </a:t>
            </a:r>
            <a:r>
              <a:rPr sz="800" spc="-15" dirty="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charge.  </a:t>
            </a:r>
            <a:r>
              <a:rPr sz="800" spc="-15" dirty="0">
                <a:solidFill>
                  <a:srgbClr val="FFFFFF"/>
                </a:solidFill>
                <a:latin typeface="Times New Roman"/>
                <a:cs typeface="Times New Roman"/>
              </a:rPr>
              <a:t>Last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calendar </a:t>
            </a:r>
            <a:r>
              <a:rPr sz="800" spc="-10" dirty="0">
                <a:solidFill>
                  <a:srgbClr val="FFFFFF"/>
                </a:solidFill>
                <a:latin typeface="Times New Roman"/>
                <a:cs typeface="Times New Roman"/>
              </a:rPr>
              <a:t>year </a:t>
            </a:r>
            <a:r>
              <a:rPr sz="800" spc="-15" dirty="0">
                <a:solidFill>
                  <a:srgbClr val="FFFFFF"/>
                </a:solidFill>
                <a:latin typeface="Times New Roman"/>
                <a:cs typeface="Times New Roman"/>
              </a:rPr>
              <a:t>close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to  </a:t>
            </a:r>
            <a:r>
              <a:rPr sz="800" spc="-20" dirty="0">
                <a:solidFill>
                  <a:srgbClr val="FFFFFF"/>
                </a:solidFill>
                <a:latin typeface="Times New Roman"/>
                <a:cs typeface="Times New Roman"/>
              </a:rPr>
              <a:t>44,000 </a:t>
            </a:r>
            <a:r>
              <a:rPr sz="800" spc="-15" dirty="0">
                <a:solidFill>
                  <a:srgbClr val="FFFFFF"/>
                </a:solidFill>
                <a:latin typeface="Times New Roman"/>
                <a:cs typeface="Times New Roman"/>
              </a:rPr>
              <a:t>bags </a:t>
            </a:r>
            <a:r>
              <a:rPr sz="800" spc="-10" dirty="0">
                <a:solidFill>
                  <a:srgbClr val="FFFFFF"/>
                </a:solidFill>
                <a:latin typeface="Times New Roman"/>
                <a:cs typeface="Times New Roman"/>
              </a:rPr>
              <a:t>were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picked </a:t>
            </a:r>
            <a:r>
              <a:rPr sz="800" spc="20" dirty="0">
                <a:solidFill>
                  <a:srgbClr val="FFFFFF"/>
                </a:solidFill>
                <a:latin typeface="Times New Roman"/>
                <a:cs typeface="Times New Roman"/>
              </a:rPr>
              <a:t>up </a:t>
            </a:r>
            <a:r>
              <a:rPr sz="800" spc="-15" dirty="0">
                <a:solidFill>
                  <a:srgbClr val="FFFFFF"/>
                </a:solidFill>
                <a:latin typeface="Times New Roman"/>
                <a:cs typeface="Times New Roman"/>
              </a:rPr>
              <a:t>by 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town</a:t>
            </a:r>
            <a:r>
              <a:rPr sz="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residents!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935417" y="10248870"/>
            <a:ext cx="446405" cy="376555"/>
          </a:xfrm>
          <a:custGeom>
            <a:avLst/>
            <a:gdLst/>
            <a:ahLst/>
            <a:cxnLst/>
            <a:rect l="l" t="t" r="r" b="b"/>
            <a:pathLst>
              <a:path w="446405" h="376554">
                <a:moveTo>
                  <a:pt x="371074" y="375989"/>
                </a:moveTo>
                <a:lnTo>
                  <a:pt x="74952" y="375989"/>
                </a:lnTo>
                <a:lnTo>
                  <a:pt x="0" y="0"/>
                </a:lnTo>
                <a:lnTo>
                  <a:pt x="446027" y="0"/>
                </a:lnTo>
                <a:lnTo>
                  <a:pt x="431575" y="72494"/>
                </a:lnTo>
                <a:lnTo>
                  <a:pt x="189633" y="72494"/>
                </a:lnTo>
                <a:lnTo>
                  <a:pt x="183899" y="75361"/>
                </a:lnTo>
                <a:lnTo>
                  <a:pt x="181032" y="80686"/>
                </a:lnTo>
                <a:lnTo>
                  <a:pt x="171611" y="97888"/>
                </a:lnTo>
                <a:lnTo>
                  <a:pt x="198657" y="113452"/>
                </a:lnTo>
                <a:lnTo>
                  <a:pt x="190452" y="113452"/>
                </a:lnTo>
                <a:lnTo>
                  <a:pt x="152361" y="121643"/>
                </a:lnTo>
                <a:lnTo>
                  <a:pt x="155638" y="123691"/>
                </a:lnTo>
                <a:lnTo>
                  <a:pt x="133111" y="163010"/>
                </a:lnTo>
                <a:lnTo>
                  <a:pt x="130244" y="168335"/>
                </a:lnTo>
                <a:lnTo>
                  <a:pt x="130244" y="174478"/>
                </a:lnTo>
                <a:lnTo>
                  <a:pt x="133111" y="179803"/>
                </a:lnTo>
                <a:lnTo>
                  <a:pt x="160143" y="226904"/>
                </a:lnTo>
                <a:lnTo>
                  <a:pt x="163420" y="232229"/>
                </a:lnTo>
                <a:lnTo>
                  <a:pt x="168744" y="235505"/>
                </a:lnTo>
                <a:lnTo>
                  <a:pt x="231041" y="235505"/>
                </a:lnTo>
                <a:lnTo>
                  <a:pt x="235096" y="240010"/>
                </a:lnTo>
                <a:lnTo>
                  <a:pt x="398181" y="240010"/>
                </a:lnTo>
                <a:lnTo>
                  <a:pt x="371074" y="375989"/>
                </a:lnTo>
                <a:close/>
              </a:path>
              <a:path w="446405" h="376554">
                <a:moveTo>
                  <a:pt x="287112" y="120005"/>
                </a:moveTo>
                <a:lnTo>
                  <a:pt x="264576" y="80673"/>
                </a:lnTo>
                <a:lnTo>
                  <a:pt x="261308" y="75771"/>
                </a:lnTo>
                <a:lnTo>
                  <a:pt x="255984" y="72494"/>
                </a:lnTo>
                <a:lnTo>
                  <a:pt x="431575" y="72494"/>
                </a:lnTo>
                <a:lnTo>
                  <a:pt x="422512" y="117957"/>
                </a:lnTo>
                <a:lnTo>
                  <a:pt x="290388" y="117957"/>
                </a:lnTo>
                <a:lnTo>
                  <a:pt x="287112" y="120005"/>
                </a:lnTo>
                <a:close/>
              </a:path>
              <a:path w="446405" h="376554">
                <a:moveTo>
                  <a:pt x="230788" y="122872"/>
                </a:moveTo>
                <a:lnTo>
                  <a:pt x="215026" y="122872"/>
                </a:lnTo>
                <a:lnTo>
                  <a:pt x="220760" y="113042"/>
                </a:lnTo>
                <a:lnTo>
                  <a:pt x="211007" y="98259"/>
                </a:lnTo>
                <a:lnTo>
                  <a:pt x="201715" y="87546"/>
                </a:lnTo>
                <a:lnTo>
                  <a:pt x="194266" y="80673"/>
                </a:lnTo>
                <a:lnTo>
                  <a:pt x="190042" y="77409"/>
                </a:lnTo>
                <a:lnTo>
                  <a:pt x="203974" y="85274"/>
                </a:lnTo>
                <a:lnTo>
                  <a:pt x="214258" y="95789"/>
                </a:lnTo>
                <a:lnTo>
                  <a:pt x="220626" y="104998"/>
                </a:lnTo>
                <a:lnTo>
                  <a:pt x="222808" y="108946"/>
                </a:lnTo>
                <a:lnTo>
                  <a:pt x="230788" y="122872"/>
                </a:lnTo>
                <a:close/>
              </a:path>
              <a:path w="446405" h="376554">
                <a:moveTo>
                  <a:pt x="256230" y="150314"/>
                </a:moveTo>
                <a:lnTo>
                  <a:pt x="201920" y="150314"/>
                </a:lnTo>
                <a:lnTo>
                  <a:pt x="190452" y="113452"/>
                </a:lnTo>
                <a:lnTo>
                  <a:pt x="198657" y="113452"/>
                </a:lnTo>
                <a:lnTo>
                  <a:pt x="215026" y="122872"/>
                </a:lnTo>
                <a:lnTo>
                  <a:pt x="230788" y="122872"/>
                </a:lnTo>
                <a:lnTo>
                  <a:pt x="243697" y="145399"/>
                </a:lnTo>
                <a:lnTo>
                  <a:pt x="240830" y="147037"/>
                </a:lnTo>
                <a:lnTo>
                  <a:pt x="256230" y="150314"/>
                </a:lnTo>
                <a:close/>
              </a:path>
              <a:path w="446405" h="376554">
                <a:moveTo>
                  <a:pt x="288031" y="155228"/>
                </a:moveTo>
                <a:lnTo>
                  <a:pt x="279330" y="155228"/>
                </a:lnTo>
                <a:lnTo>
                  <a:pt x="290388" y="117957"/>
                </a:lnTo>
                <a:lnTo>
                  <a:pt x="422512" y="117957"/>
                </a:lnTo>
                <a:lnTo>
                  <a:pt x="416715" y="147037"/>
                </a:lnTo>
                <a:lnTo>
                  <a:pt x="302266" y="147037"/>
                </a:lnTo>
                <a:lnTo>
                  <a:pt x="288031" y="155228"/>
                </a:lnTo>
                <a:close/>
              </a:path>
              <a:path w="446405" h="376554">
                <a:moveTo>
                  <a:pt x="398181" y="240010"/>
                </a:moveTo>
                <a:lnTo>
                  <a:pt x="235096" y="240010"/>
                </a:lnTo>
                <a:lnTo>
                  <a:pt x="235096" y="235915"/>
                </a:lnTo>
                <a:lnTo>
                  <a:pt x="276872" y="235915"/>
                </a:lnTo>
                <a:lnTo>
                  <a:pt x="282606" y="232638"/>
                </a:lnTo>
                <a:lnTo>
                  <a:pt x="285473" y="227314"/>
                </a:lnTo>
                <a:lnTo>
                  <a:pt x="312505" y="180212"/>
                </a:lnTo>
                <a:lnTo>
                  <a:pt x="315372" y="174888"/>
                </a:lnTo>
                <a:lnTo>
                  <a:pt x="315372" y="168744"/>
                </a:lnTo>
                <a:lnTo>
                  <a:pt x="312096" y="163829"/>
                </a:lnTo>
                <a:lnTo>
                  <a:pt x="302266" y="147037"/>
                </a:lnTo>
                <a:lnTo>
                  <a:pt x="416715" y="147037"/>
                </a:lnTo>
                <a:lnTo>
                  <a:pt x="398181" y="240010"/>
                </a:lnTo>
                <a:close/>
              </a:path>
              <a:path w="446405" h="376554">
                <a:moveTo>
                  <a:pt x="167106" y="230590"/>
                </a:moveTo>
                <a:lnTo>
                  <a:pt x="166633" y="214284"/>
                </a:lnTo>
                <a:lnTo>
                  <a:pt x="170383" y="199974"/>
                </a:lnTo>
                <a:lnTo>
                  <a:pt x="175054" y="189812"/>
                </a:lnTo>
                <a:lnTo>
                  <a:pt x="177375" y="185895"/>
                </a:lnTo>
                <a:lnTo>
                  <a:pt x="199053" y="148675"/>
                </a:lnTo>
                <a:lnTo>
                  <a:pt x="201920" y="150314"/>
                </a:lnTo>
                <a:lnTo>
                  <a:pt x="256230" y="150314"/>
                </a:lnTo>
                <a:lnTo>
                  <a:pt x="279330" y="155228"/>
                </a:lnTo>
                <a:lnTo>
                  <a:pt x="288031" y="155228"/>
                </a:lnTo>
                <a:lnTo>
                  <a:pt x="258851" y="172021"/>
                </a:lnTo>
                <a:lnTo>
                  <a:pt x="265161" y="182670"/>
                </a:lnTo>
                <a:lnTo>
                  <a:pt x="235096" y="182670"/>
                </a:lnTo>
                <a:lnTo>
                  <a:pt x="231778" y="186356"/>
                </a:lnTo>
                <a:lnTo>
                  <a:pt x="182260" y="186356"/>
                </a:lnTo>
                <a:lnTo>
                  <a:pt x="174421" y="202138"/>
                </a:lnTo>
                <a:lnTo>
                  <a:pt x="169922" y="215538"/>
                </a:lnTo>
                <a:lnTo>
                  <a:pt x="167804" y="225407"/>
                </a:lnTo>
                <a:lnTo>
                  <a:pt x="167106" y="230590"/>
                </a:lnTo>
                <a:close/>
              </a:path>
              <a:path w="446405" h="376554">
                <a:moveTo>
                  <a:pt x="293203" y="183080"/>
                </a:moveTo>
                <a:lnTo>
                  <a:pt x="265404" y="183080"/>
                </a:lnTo>
                <a:lnTo>
                  <a:pt x="283054" y="181601"/>
                </a:lnTo>
                <a:lnTo>
                  <a:pt x="296941" y="178625"/>
                </a:lnTo>
                <a:lnTo>
                  <a:pt x="306528" y="175419"/>
                </a:lnTo>
                <a:lnTo>
                  <a:pt x="311276" y="173250"/>
                </a:lnTo>
                <a:lnTo>
                  <a:pt x="297581" y="181819"/>
                </a:lnTo>
                <a:lnTo>
                  <a:pt x="293203" y="183080"/>
                </a:lnTo>
                <a:close/>
              </a:path>
              <a:path w="446405" h="376554">
                <a:moveTo>
                  <a:pt x="267862" y="187175"/>
                </a:moveTo>
                <a:lnTo>
                  <a:pt x="235096" y="187175"/>
                </a:lnTo>
                <a:lnTo>
                  <a:pt x="235096" y="182670"/>
                </a:lnTo>
                <a:lnTo>
                  <a:pt x="265161" y="182670"/>
                </a:lnTo>
                <a:lnTo>
                  <a:pt x="265404" y="183080"/>
                </a:lnTo>
                <a:lnTo>
                  <a:pt x="293203" y="183080"/>
                </a:lnTo>
                <a:lnTo>
                  <a:pt x="283425" y="185895"/>
                </a:lnTo>
                <a:lnTo>
                  <a:pt x="272341" y="187130"/>
                </a:lnTo>
                <a:lnTo>
                  <a:pt x="267862" y="187175"/>
                </a:lnTo>
                <a:close/>
              </a:path>
              <a:path w="446405" h="376554">
                <a:moveTo>
                  <a:pt x="231041" y="235505"/>
                </a:moveTo>
                <a:lnTo>
                  <a:pt x="204787" y="235505"/>
                </a:lnTo>
                <a:lnTo>
                  <a:pt x="204787" y="186356"/>
                </a:lnTo>
                <a:lnTo>
                  <a:pt x="231778" y="186356"/>
                </a:lnTo>
                <a:lnTo>
                  <a:pt x="209292" y="211340"/>
                </a:lnTo>
                <a:lnTo>
                  <a:pt x="231041" y="235505"/>
                </a:lnTo>
                <a:close/>
              </a:path>
            </a:pathLst>
          </a:custGeom>
          <a:solidFill>
            <a:srgbClr val="334A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06746" y="10186615"/>
            <a:ext cx="503555" cy="53340"/>
          </a:xfrm>
          <a:custGeom>
            <a:avLst/>
            <a:gdLst/>
            <a:ahLst/>
            <a:cxnLst/>
            <a:rect l="l" t="t" r="r" b="b"/>
            <a:pathLst>
              <a:path w="503555" h="53340">
                <a:moveTo>
                  <a:pt x="499271" y="53244"/>
                </a:moveTo>
                <a:lnTo>
                  <a:pt x="4095" y="53244"/>
                </a:lnTo>
                <a:lnTo>
                  <a:pt x="0" y="49148"/>
                </a:lnTo>
                <a:lnTo>
                  <a:pt x="0" y="4095"/>
                </a:lnTo>
                <a:lnTo>
                  <a:pt x="4095" y="0"/>
                </a:lnTo>
                <a:lnTo>
                  <a:pt x="499271" y="0"/>
                </a:lnTo>
                <a:lnTo>
                  <a:pt x="503367" y="4095"/>
                </a:lnTo>
                <a:lnTo>
                  <a:pt x="503367" y="49148"/>
                </a:lnTo>
                <a:lnTo>
                  <a:pt x="499271" y="53244"/>
                </a:lnTo>
                <a:close/>
              </a:path>
            </a:pathLst>
          </a:custGeom>
          <a:solidFill>
            <a:srgbClr val="334A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20672" y="10090365"/>
            <a:ext cx="475615" cy="84455"/>
          </a:xfrm>
          <a:custGeom>
            <a:avLst/>
            <a:gdLst/>
            <a:ahLst/>
            <a:cxnLst/>
            <a:rect l="l" t="t" r="r" b="b"/>
            <a:pathLst>
              <a:path w="475615" h="84454">
                <a:moveTo>
                  <a:pt x="475106" y="83962"/>
                </a:moveTo>
                <a:lnTo>
                  <a:pt x="0" y="83962"/>
                </a:lnTo>
                <a:lnTo>
                  <a:pt x="9874" y="71534"/>
                </a:lnTo>
                <a:lnTo>
                  <a:pt x="46128" y="43824"/>
                </a:lnTo>
                <a:lnTo>
                  <a:pt x="118706" y="15192"/>
                </a:lnTo>
                <a:lnTo>
                  <a:pt x="237553" y="0"/>
                </a:lnTo>
                <a:lnTo>
                  <a:pt x="356227" y="15192"/>
                </a:lnTo>
                <a:lnTo>
                  <a:pt x="428825" y="43824"/>
                </a:lnTo>
                <a:lnTo>
                  <a:pt x="465174" y="71534"/>
                </a:lnTo>
                <a:lnTo>
                  <a:pt x="475106" y="83962"/>
                </a:lnTo>
                <a:close/>
              </a:path>
            </a:pathLst>
          </a:custGeom>
          <a:solidFill>
            <a:srgbClr val="334A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11944" y="10053913"/>
            <a:ext cx="92710" cy="22860"/>
          </a:xfrm>
          <a:custGeom>
            <a:avLst/>
            <a:gdLst/>
            <a:ahLst/>
            <a:cxnLst/>
            <a:rect l="l" t="t" r="r" b="b"/>
            <a:pathLst>
              <a:path w="92709" h="22859">
                <a:moveTo>
                  <a:pt x="90516" y="22526"/>
                </a:moveTo>
                <a:lnTo>
                  <a:pt x="2047" y="22526"/>
                </a:lnTo>
                <a:lnTo>
                  <a:pt x="0" y="20478"/>
                </a:lnTo>
                <a:lnTo>
                  <a:pt x="0" y="2047"/>
                </a:lnTo>
                <a:lnTo>
                  <a:pt x="2047" y="0"/>
                </a:lnTo>
                <a:lnTo>
                  <a:pt x="90516" y="0"/>
                </a:lnTo>
                <a:lnTo>
                  <a:pt x="92563" y="2047"/>
                </a:lnTo>
                <a:lnTo>
                  <a:pt x="92563" y="20478"/>
                </a:lnTo>
                <a:lnTo>
                  <a:pt x="90516" y="22526"/>
                </a:lnTo>
                <a:close/>
              </a:path>
            </a:pathLst>
          </a:custGeom>
          <a:solidFill>
            <a:srgbClr val="334A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334825" y="8961215"/>
            <a:ext cx="1701800" cy="1863089"/>
          </a:xfrm>
          <a:custGeom>
            <a:avLst/>
            <a:gdLst/>
            <a:ahLst/>
            <a:cxnLst/>
            <a:rect l="l" t="t" r="r" b="b"/>
            <a:pathLst>
              <a:path w="1701800" h="1863090">
                <a:moveTo>
                  <a:pt x="0" y="0"/>
                </a:moveTo>
                <a:lnTo>
                  <a:pt x="1701622" y="0"/>
                </a:lnTo>
                <a:lnTo>
                  <a:pt x="1701622" y="1863089"/>
                </a:lnTo>
                <a:lnTo>
                  <a:pt x="0" y="1863089"/>
                </a:lnTo>
                <a:lnTo>
                  <a:pt x="0" y="0"/>
                </a:lnTo>
                <a:close/>
              </a:path>
            </a:pathLst>
          </a:custGeom>
          <a:solidFill>
            <a:srgbClr val="FC8E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411930" y="8861621"/>
            <a:ext cx="297815" cy="355600"/>
          </a:xfrm>
          <a:custGeom>
            <a:avLst/>
            <a:gdLst/>
            <a:ahLst/>
            <a:cxnLst/>
            <a:rect l="l" t="t" r="r" b="b"/>
            <a:pathLst>
              <a:path w="297814" h="355600">
                <a:moveTo>
                  <a:pt x="251888" y="355511"/>
                </a:moveTo>
                <a:lnTo>
                  <a:pt x="45053" y="355511"/>
                </a:lnTo>
                <a:lnTo>
                  <a:pt x="45053" y="351824"/>
                </a:lnTo>
                <a:lnTo>
                  <a:pt x="42781" y="310502"/>
                </a:lnTo>
                <a:lnTo>
                  <a:pt x="36093" y="275592"/>
                </a:lnTo>
                <a:lnTo>
                  <a:pt x="25182" y="241527"/>
                </a:lnTo>
                <a:lnTo>
                  <a:pt x="10239" y="202739"/>
                </a:lnTo>
                <a:lnTo>
                  <a:pt x="6105" y="190535"/>
                </a:lnTo>
                <a:lnTo>
                  <a:pt x="2969" y="177909"/>
                </a:lnTo>
                <a:lnTo>
                  <a:pt x="908" y="164898"/>
                </a:lnTo>
                <a:lnTo>
                  <a:pt x="0" y="151542"/>
                </a:lnTo>
                <a:lnTo>
                  <a:pt x="6841" y="104366"/>
                </a:lnTo>
                <a:lnTo>
                  <a:pt x="27602" y="62930"/>
                </a:lnTo>
                <a:lnTo>
                  <a:pt x="59686" y="29928"/>
                </a:lnTo>
                <a:lnTo>
                  <a:pt x="100499" y="8053"/>
                </a:lnTo>
                <a:lnTo>
                  <a:pt x="147446" y="0"/>
                </a:lnTo>
                <a:lnTo>
                  <a:pt x="194806" y="7401"/>
                </a:lnTo>
                <a:lnTo>
                  <a:pt x="235954" y="28447"/>
                </a:lnTo>
                <a:lnTo>
                  <a:pt x="268412" y="60659"/>
                </a:lnTo>
                <a:lnTo>
                  <a:pt x="277344" y="77819"/>
                </a:lnTo>
                <a:lnTo>
                  <a:pt x="224037" y="77819"/>
                </a:lnTo>
                <a:lnTo>
                  <a:pt x="193735" y="94695"/>
                </a:lnTo>
                <a:lnTo>
                  <a:pt x="134289" y="141252"/>
                </a:lnTo>
                <a:lnTo>
                  <a:pt x="92890" y="211385"/>
                </a:lnTo>
                <a:lnTo>
                  <a:pt x="116728" y="298989"/>
                </a:lnTo>
                <a:lnTo>
                  <a:pt x="136987" y="298989"/>
                </a:lnTo>
                <a:lnTo>
                  <a:pt x="136798" y="301447"/>
                </a:lnTo>
                <a:lnTo>
                  <a:pt x="133111" y="308409"/>
                </a:lnTo>
                <a:lnTo>
                  <a:pt x="254838" y="308409"/>
                </a:lnTo>
                <a:lnTo>
                  <a:pt x="253981" y="313177"/>
                </a:lnTo>
                <a:lnTo>
                  <a:pt x="251888" y="354691"/>
                </a:lnTo>
                <a:lnTo>
                  <a:pt x="251888" y="355511"/>
                </a:lnTo>
                <a:close/>
              </a:path>
              <a:path w="297814" h="355600">
                <a:moveTo>
                  <a:pt x="254838" y="308409"/>
                </a:moveTo>
                <a:lnTo>
                  <a:pt x="133111" y="308409"/>
                </a:lnTo>
                <a:lnTo>
                  <a:pt x="139325" y="305830"/>
                </a:lnTo>
                <a:lnTo>
                  <a:pt x="152982" y="300519"/>
                </a:lnTo>
                <a:lnTo>
                  <a:pt x="158505" y="298170"/>
                </a:lnTo>
                <a:lnTo>
                  <a:pt x="196181" y="271585"/>
                </a:lnTo>
                <a:lnTo>
                  <a:pt x="215022" y="240658"/>
                </a:lnTo>
                <a:lnTo>
                  <a:pt x="220665" y="207015"/>
                </a:lnTo>
                <a:lnTo>
                  <a:pt x="218750" y="172284"/>
                </a:lnTo>
                <a:lnTo>
                  <a:pt x="214914" y="138090"/>
                </a:lnTo>
                <a:lnTo>
                  <a:pt x="214797" y="106059"/>
                </a:lnTo>
                <a:lnTo>
                  <a:pt x="224037" y="77819"/>
                </a:lnTo>
                <a:lnTo>
                  <a:pt x="277344" y="77819"/>
                </a:lnTo>
                <a:lnTo>
                  <a:pt x="289703" y="101561"/>
                </a:lnTo>
                <a:lnTo>
                  <a:pt x="297351" y="148675"/>
                </a:lnTo>
                <a:lnTo>
                  <a:pt x="296602" y="163254"/>
                </a:lnTo>
                <a:lnTo>
                  <a:pt x="294433" y="177448"/>
                </a:lnTo>
                <a:lnTo>
                  <a:pt x="290958" y="191181"/>
                </a:lnTo>
                <a:lnTo>
                  <a:pt x="286292" y="204377"/>
                </a:lnTo>
                <a:lnTo>
                  <a:pt x="271068" y="243357"/>
                </a:lnTo>
                <a:lnTo>
                  <a:pt x="260336" y="277845"/>
                </a:lnTo>
                <a:lnTo>
                  <a:pt x="254838" y="308409"/>
                </a:lnTo>
                <a:close/>
              </a:path>
              <a:path w="297814" h="355600">
                <a:moveTo>
                  <a:pt x="136987" y="298989"/>
                </a:moveTo>
                <a:lnTo>
                  <a:pt x="116728" y="298989"/>
                </a:lnTo>
                <a:lnTo>
                  <a:pt x="122878" y="262025"/>
                </a:lnTo>
                <a:lnTo>
                  <a:pt x="135518" y="216767"/>
                </a:lnTo>
                <a:lnTo>
                  <a:pt x="156988" y="169512"/>
                </a:lnTo>
                <a:lnTo>
                  <a:pt x="189633" y="126558"/>
                </a:lnTo>
                <a:lnTo>
                  <a:pt x="180699" y="139191"/>
                </a:lnTo>
                <a:lnTo>
                  <a:pt x="163625" y="171407"/>
                </a:lnTo>
                <a:lnTo>
                  <a:pt x="146551" y="222053"/>
                </a:lnTo>
                <a:lnTo>
                  <a:pt x="137617" y="289979"/>
                </a:lnTo>
                <a:lnTo>
                  <a:pt x="137617" y="290798"/>
                </a:lnTo>
                <a:lnTo>
                  <a:pt x="136987" y="298989"/>
                </a:lnTo>
                <a:close/>
              </a:path>
            </a:pathLst>
          </a:custGeom>
          <a:solidFill>
            <a:srgbClr val="FFFF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52068" y="9224095"/>
            <a:ext cx="217170" cy="38100"/>
          </a:xfrm>
          <a:custGeom>
            <a:avLst/>
            <a:gdLst/>
            <a:ahLst/>
            <a:cxnLst/>
            <a:rect l="l" t="t" r="r" b="b"/>
            <a:pathLst>
              <a:path w="217169" h="38100">
                <a:moveTo>
                  <a:pt x="197824" y="37680"/>
                </a:moveTo>
                <a:lnTo>
                  <a:pt x="18840" y="37680"/>
                </a:lnTo>
                <a:lnTo>
                  <a:pt x="11576" y="36234"/>
                </a:lnTo>
                <a:lnTo>
                  <a:pt x="5580" y="32254"/>
                </a:lnTo>
                <a:lnTo>
                  <a:pt x="1503" y="26276"/>
                </a:lnTo>
                <a:lnTo>
                  <a:pt x="0" y="18840"/>
                </a:lnTo>
                <a:lnTo>
                  <a:pt x="1446" y="11576"/>
                </a:lnTo>
                <a:lnTo>
                  <a:pt x="5426" y="5580"/>
                </a:lnTo>
                <a:lnTo>
                  <a:pt x="11404" y="1503"/>
                </a:lnTo>
                <a:lnTo>
                  <a:pt x="18840" y="0"/>
                </a:lnTo>
                <a:lnTo>
                  <a:pt x="197824" y="0"/>
                </a:lnTo>
                <a:lnTo>
                  <a:pt x="205318" y="1503"/>
                </a:lnTo>
                <a:lnTo>
                  <a:pt x="211391" y="5580"/>
                </a:lnTo>
                <a:lnTo>
                  <a:pt x="215391" y="11576"/>
                </a:lnTo>
                <a:lnTo>
                  <a:pt x="216665" y="18840"/>
                </a:lnTo>
                <a:lnTo>
                  <a:pt x="215218" y="26104"/>
                </a:lnTo>
                <a:lnTo>
                  <a:pt x="211238" y="32100"/>
                </a:lnTo>
                <a:lnTo>
                  <a:pt x="205261" y="36176"/>
                </a:lnTo>
                <a:lnTo>
                  <a:pt x="197824" y="37680"/>
                </a:lnTo>
                <a:close/>
              </a:path>
            </a:pathLst>
          </a:custGeom>
          <a:solidFill>
            <a:srgbClr val="FFFF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452068" y="9268739"/>
            <a:ext cx="217170" cy="38100"/>
          </a:xfrm>
          <a:custGeom>
            <a:avLst/>
            <a:gdLst/>
            <a:ahLst/>
            <a:cxnLst/>
            <a:rect l="l" t="t" r="r" b="b"/>
            <a:pathLst>
              <a:path w="217169" h="38100">
                <a:moveTo>
                  <a:pt x="197824" y="37680"/>
                </a:moveTo>
                <a:lnTo>
                  <a:pt x="18840" y="37680"/>
                </a:lnTo>
                <a:lnTo>
                  <a:pt x="11576" y="36176"/>
                </a:lnTo>
                <a:lnTo>
                  <a:pt x="5580" y="32100"/>
                </a:lnTo>
                <a:lnTo>
                  <a:pt x="1503" y="26104"/>
                </a:lnTo>
                <a:lnTo>
                  <a:pt x="0" y="18840"/>
                </a:lnTo>
                <a:lnTo>
                  <a:pt x="1446" y="11576"/>
                </a:lnTo>
                <a:lnTo>
                  <a:pt x="5426" y="5580"/>
                </a:lnTo>
                <a:lnTo>
                  <a:pt x="11404" y="1503"/>
                </a:lnTo>
                <a:lnTo>
                  <a:pt x="18840" y="0"/>
                </a:lnTo>
                <a:lnTo>
                  <a:pt x="197824" y="0"/>
                </a:lnTo>
                <a:lnTo>
                  <a:pt x="205261" y="1503"/>
                </a:lnTo>
                <a:lnTo>
                  <a:pt x="211238" y="5580"/>
                </a:lnTo>
                <a:lnTo>
                  <a:pt x="215218" y="11576"/>
                </a:lnTo>
                <a:lnTo>
                  <a:pt x="216665" y="18840"/>
                </a:lnTo>
                <a:lnTo>
                  <a:pt x="215218" y="26104"/>
                </a:lnTo>
                <a:lnTo>
                  <a:pt x="211238" y="32100"/>
                </a:lnTo>
                <a:lnTo>
                  <a:pt x="205261" y="36176"/>
                </a:lnTo>
                <a:lnTo>
                  <a:pt x="197824" y="37680"/>
                </a:lnTo>
                <a:close/>
              </a:path>
            </a:pathLst>
          </a:custGeom>
          <a:solidFill>
            <a:srgbClr val="FFFF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452068" y="9313792"/>
            <a:ext cx="217170" cy="38100"/>
          </a:xfrm>
          <a:custGeom>
            <a:avLst/>
            <a:gdLst/>
            <a:ahLst/>
            <a:cxnLst/>
            <a:rect l="l" t="t" r="r" b="b"/>
            <a:pathLst>
              <a:path w="217169" h="38100">
                <a:moveTo>
                  <a:pt x="197824" y="37680"/>
                </a:moveTo>
                <a:lnTo>
                  <a:pt x="18840" y="37680"/>
                </a:lnTo>
                <a:lnTo>
                  <a:pt x="11576" y="36234"/>
                </a:lnTo>
                <a:lnTo>
                  <a:pt x="5580" y="32254"/>
                </a:lnTo>
                <a:lnTo>
                  <a:pt x="1503" y="26276"/>
                </a:lnTo>
                <a:lnTo>
                  <a:pt x="0" y="18840"/>
                </a:lnTo>
                <a:lnTo>
                  <a:pt x="1446" y="11576"/>
                </a:lnTo>
                <a:lnTo>
                  <a:pt x="5426" y="5580"/>
                </a:lnTo>
                <a:lnTo>
                  <a:pt x="11404" y="1503"/>
                </a:lnTo>
                <a:lnTo>
                  <a:pt x="18840" y="0"/>
                </a:lnTo>
                <a:lnTo>
                  <a:pt x="197824" y="0"/>
                </a:lnTo>
                <a:lnTo>
                  <a:pt x="205318" y="1503"/>
                </a:lnTo>
                <a:lnTo>
                  <a:pt x="211391" y="5580"/>
                </a:lnTo>
                <a:lnTo>
                  <a:pt x="215391" y="11576"/>
                </a:lnTo>
                <a:lnTo>
                  <a:pt x="216665" y="18840"/>
                </a:lnTo>
                <a:lnTo>
                  <a:pt x="215218" y="26104"/>
                </a:lnTo>
                <a:lnTo>
                  <a:pt x="211238" y="32100"/>
                </a:lnTo>
                <a:lnTo>
                  <a:pt x="205261" y="36176"/>
                </a:lnTo>
                <a:lnTo>
                  <a:pt x="197824" y="37680"/>
                </a:lnTo>
                <a:close/>
              </a:path>
            </a:pathLst>
          </a:custGeom>
          <a:solidFill>
            <a:srgbClr val="FFFF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467223" y="9358026"/>
            <a:ext cx="186690" cy="62865"/>
          </a:xfrm>
          <a:custGeom>
            <a:avLst/>
            <a:gdLst/>
            <a:ahLst/>
            <a:cxnLst/>
            <a:rect l="l" t="t" r="r" b="b"/>
            <a:pathLst>
              <a:path w="186689" h="62865">
                <a:moveTo>
                  <a:pt x="93383" y="62255"/>
                </a:moveTo>
                <a:lnTo>
                  <a:pt x="44752" y="49244"/>
                </a:lnTo>
                <a:lnTo>
                  <a:pt x="16434" y="28209"/>
                </a:lnTo>
                <a:lnTo>
                  <a:pt x="3244" y="8633"/>
                </a:lnTo>
                <a:lnTo>
                  <a:pt x="0" y="0"/>
                </a:lnTo>
                <a:lnTo>
                  <a:pt x="186356" y="0"/>
                </a:lnTo>
                <a:lnTo>
                  <a:pt x="183176" y="8633"/>
                </a:lnTo>
                <a:lnTo>
                  <a:pt x="170127" y="28209"/>
                </a:lnTo>
                <a:lnTo>
                  <a:pt x="141949" y="49244"/>
                </a:lnTo>
                <a:lnTo>
                  <a:pt x="93383" y="62255"/>
                </a:lnTo>
                <a:close/>
              </a:path>
            </a:pathLst>
          </a:custGeom>
          <a:solidFill>
            <a:srgbClr val="FFFF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2334825" y="8961215"/>
            <a:ext cx="1701800" cy="1863089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451484">
              <a:lnSpc>
                <a:spcPct val="100000"/>
              </a:lnSpc>
              <a:spcBef>
                <a:spcPts val="254"/>
              </a:spcBef>
            </a:pPr>
            <a:r>
              <a:rPr sz="1550" spc="-30" dirty="0">
                <a:solidFill>
                  <a:srgbClr val="FFFFFF"/>
                </a:solidFill>
                <a:latin typeface="Arial"/>
                <a:cs typeface="Arial"/>
              </a:rPr>
              <a:t>LIGHT</a:t>
            </a:r>
            <a:r>
              <a:rPr sz="155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spc="-30" dirty="0">
                <a:solidFill>
                  <a:srgbClr val="FFFFFF"/>
                </a:solidFill>
                <a:latin typeface="Arial"/>
                <a:cs typeface="Arial"/>
              </a:rPr>
              <a:t>UP</a:t>
            </a:r>
            <a:endParaRPr sz="1550">
              <a:latin typeface="Arial"/>
              <a:cs typeface="Arial"/>
            </a:endParaRPr>
          </a:p>
          <a:p>
            <a:pPr marL="86360" marR="114300">
              <a:lnSpc>
                <a:spcPts val="710"/>
              </a:lnSpc>
              <a:spcBef>
                <a:spcPts val="1870"/>
              </a:spcBef>
            </a:pPr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date, </a:t>
            </a:r>
            <a:r>
              <a:rPr sz="700" spc="25" dirty="0">
                <a:solidFill>
                  <a:srgbClr val="FFFFFF"/>
                </a:solidFill>
                <a:latin typeface="Arial"/>
                <a:cs typeface="Arial"/>
              </a:rPr>
              <a:t>street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lights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have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been  upgraded </a:t>
            </a:r>
            <a:r>
              <a:rPr sz="700" spc="45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700" spc="-25" dirty="0">
                <a:solidFill>
                  <a:srgbClr val="FFFFFF"/>
                </a:solidFill>
                <a:latin typeface="Arial"/>
                <a:cs typeface="Arial"/>
              </a:rPr>
              <a:t>LEDs </a:t>
            </a:r>
            <a:r>
              <a:rPr sz="700" spc="45" dirty="0">
                <a:solidFill>
                  <a:srgbClr val="FFFFFF"/>
                </a:solidFill>
                <a:latin typeface="Arial"/>
                <a:cs typeface="Arial"/>
              </a:rPr>
              <a:t>on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34 </a:t>
            </a:r>
            <a:r>
              <a:rPr sz="700" spc="25" dirty="0">
                <a:solidFill>
                  <a:srgbClr val="FFFFFF"/>
                </a:solidFill>
                <a:latin typeface="Arial"/>
                <a:cs typeface="Arial"/>
              </a:rPr>
              <a:t>street 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segments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3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entire  neighborhoods,</a:t>
            </a:r>
            <a:r>
              <a:rPr sz="7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sz="7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r>
              <a:rPr sz="7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planned 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each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year.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Grants </a:t>
            </a:r>
            <a:r>
              <a:rPr sz="700" spc="50" dirty="0">
                <a:solidFill>
                  <a:srgbClr val="FFFFFF"/>
                </a:solidFill>
                <a:latin typeface="Arial"/>
                <a:cs typeface="Arial"/>
              </a:rPr>
              <a:t>from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Maryland 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Smart </a:t>
            </a: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Energy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Communities </a:t>
            </a:r>
            <a:r>
              <a:rPr sz="700" spc="-35" dirty="0">
                <a:solidFill>
                  <a:srgbClr val="FFFFFF"/>
                </a:solidFill>
                <a:latin typeface="Arial"/>
                <a:cs typeface="Arial"/>
              </a:rPr>
              <a:t>(MSEC) 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sz="7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7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7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upgrades</a:t>
            </a:r>
            <a:r>
              <a:rPr sz="7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7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Arial"/>
                <a:cs typeface="Arial"/>
              </a:rPr>
              <a:t>more  </a:t>
            </a:r>
            <a:r>
              <a:rPr sz="700" spc="35" dirty="0">
                <a:solidFill>
                  <a:srgbClr val="FFFFFF"/>
                </a:solidFill>
                <a:latin typeface="Arial"/>
                <a:cs typeface="Arial"/>
              </a:rPr>
              <a:t>than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250 </a:t>
            </a:r>
            <a:r>
              <a:rPr sz="700" spc="40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those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lights. </a:t>
            </a: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The City 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has </a:t>
            </a:r>
            <a:r>
              <a:rPr sz="700" spc="25" dirty="0">
                <a:solidFill>
                  <a:srgbClr val="FFFFFF"/>
                </a:solidFill>
                <a:latin typeface="Arial"/>
                <a:cs typeface="Arial"/>
              </a:rPr>
              <a:t>applied </a:t>
            </a:r>
            <a:r>
              <a:rPr sz="700" spc="45" dirty="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sz="700" spc="35" dirty="0">
                <a:solidFill>
                  <a:srgbClr val="FFFFFF"/>
                </a:solidFill>
                <a:latin typeface="Arial"/>
                <a:cs typeface="Arial"/>
              </a:rPr>
              <a:t>funding </a:t>
            </a:r>
            <a:r>
              <a:rPr sz="700" spc="45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700" spc="25" dirty="0">
                <a:solidFill>
                  <a:srgbClr val="FFFFFF"/>
                </a:solidFill>
                <a:latin typeface="Arial"/>
                <a:cs typeface="Arial"/>
              </a:rPr>
              <a:t>upgrade  an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additional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176 </a:t>
            </a:r>
            <a:r>
              <a:rPr sz="700" spc="25" dirty="0">
                <a:solidFill>
                  <a:srgbClr val="FFFFFF"/>
                </a:solidFill>
                <a:latin typeface="Arial"/>
                <a:cs typeface="Arial"/>
              </a:rPr>
              <a:t>street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lights </a:t>
            </a:r>
            <a:r>
              <a:rPr sz="700" spc="35" dirty="0">
                <a:solidFill>
                  <a:srgbClr val="FFFFFF"/>
                </a:solidFill>
                <a:latin typeface="Arial"/>
                <a:cs typeface="Arial"/>
              </a:rPr>
              <a:t>in  </a:t>
            </a:r>
            <a:r>
              <a:rPr sz="700" spc="-20" dirty="0">
                <a:solidFill>
                  <a:srgbClr val="FFFFFF"/>
                </a:solidFill>
                <a:latin typeface="Arial"/>
                <a:cs typeface="Arial"/>
              </a:rPr>
              <a:t>FY20. </a:t>
            </a:r>
            <a:r>
              <a:rPr sz="700" spc="25" dirty="0">
                <a:solidFill>
                  <a:srgbClr val="FFFFFF"/>
                </a:solidFill>
                <a:latin typeface="Arial"/>
                <a:cs typeface="Arial"/>
              </a:rPr>
              <a:t>Depending </a:t>
            </a:r>
            <a:r>
              <a:rPr sz="700" spc="45" dirty="0">
                <a:solidFill>
                  <a:srgbClr val="FFFFFF"/>
                </a:solidFill>
                <a:latin typeface="Arial"/>
                <a:cs typeface="Arial"/>
              </a:rPr>
              <a:t>on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existing</a:t>
            </a:r>
            <a:r>
              <a:rPr sz="70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Arial"/>
                <a:cs typeface="Arial"/>
              </a:rPr>
              <a:t>fixture 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wattage,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upgrades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could mean </a:t>
            </a: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a  </a:t>
            </a:r>
            <a:r>
              <a:rPr sz="700" spc="25" dirty="0">
                <a:solidFill>
                  <a:srgbClr val="FFFFFF"/>
                </a:solidFill>
                <a:latin typeface="Arial"/>
                <a:cs typeface="Arial"/>
              </a:rPr>
              <a:t>difference </a:t>
            </a:r>
            <a:r>
              <a:rPr sz="700" spc="40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377 </a:t>
            </a:r>
            <a:r>
              <a:rPr sz="700" spc="45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970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kWh </a:t>
            </a:r>
            <a:r>
              <a:rPr sz="700" spc="35" dirty="0">
                <a:solidFill>
                  <a:srgbClr val="FFFFFF"/>
                </a:solidFill>
                <a:latin typeface="Arial"/>
                <a:cs typeface="Arial"/>
              </a:rPr>
              <a:t>per 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year </a:t>
            </a:r>
            <a:r>
              <a:rPr sz="700" spc="35" dirty="0">
                <a:solidFill>
                  <a:srgbClr val="FFFFFF"/>
                </a:solidFill>
                <a:latin typeface="Arial"/>
                <a:cs typeface="Arial"/>
              </a:rPr>
              <a:t>per</a:t>
            </a:r>
            <a:r>
              <a:rPr sz="7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fixture.</a:t>
            </a:r>
            <a:endParaRPr sz="7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340680" y="6049136"/>
            <a:ext cx="2084070" cy="930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65" dirty="0">
                <a:solidFill>
                  <a:srgbClr val="FC8E0B"/>
                </a:solidFill>
                <a:latin typeface="Palatino Linotype"/>
                <a:cs typeface="Palatino Linotype"/>
              </a:rPr>
              <a:t>EV </a:t>
            </a:r>
            <a:r>
              <a:rPr sz="1350" b="1" spc="-95" dirty="0">
                <a:solidFill>
                  <a:srgbClr val="FC8E0B"/>
                </a:solidFill>
                <a:latin typeface="Palatino Linotype"/>
                <a:cs typeface="Palatino Linotype"/>
              </a:rPr>
              <a:t>CHARGING</a:t>
            </a:r>
            <a:r>
              <a:rPr sz="1350" b="1" spc="-55" dirty="0">
                <a:solidFill>
                  <a:srgbClr val="FC8E0B"/>
                </a:solidFill>
                <a:latin typeface="Palatino Linotype"/>
                <a:cs typeface="Palatino Linotype"/>
              </a:rPr>
              <a:t> </a:t>
            </a:r>
            <a:r>
              <a:rPr sz="1350" b="1" spc="-90" dirty="0">
                <a:solidFill>
                  <a:srgbClr val="FC8E0B"/>
                </a:solidFill>
                <a:latin typeface="Palatino Linotype"/>
                <a:cs typeface="Palatino Linotype"/>
              </a:rPr>
              <a:t>STATIONS</a:t>
            </a:r>
            <a:endParaRPr sz="1350">
              <a:latin typeface="Palatino Linotype"/>
              <a:cs typeface="Palatino Linotype"/>
            </a:endParaRPr>
          </a:p>
          <a:p>
            <a:pPr marL="265430" marR="123825" algn="ctr">
              <a:lnSpc>
                <a:spcPts val="800"/>
              </a:lnSpc>
              <a:spcBef>
                <a:spcPts val="670"/>
              </a:spcBef>
            </a:pP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800" dirty="0">
                <a:solidFill>
                  <a:srgbClr val="FFFFFF"/>
                </a:solidFill>
                <a:latin typeface="Garamond"/>
                <a:cs typeface="Garamond"/>
              </a:rPr>
              <a:t>Level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2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charging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station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was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installed  </a:t>
            </a:r>
            <a:r>
              <a:rPr sz="800" spc="30" dirty="0">
                <a:solidFill>
                  <a:srgbClr val="FFFFFF"/>
                </a:solidFill>
                <a:latin typeface="Garamond"/>
                <a:cs typeface="Garamond"/>
              </a:rPr>
              <a:t>in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Spring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2019 </a:t>
            </a:r>
            <a:r>
              <a:rPr sz="800" spc="30" dirty="0">
                <a:solidFill>
                  <a:srgbClr val="FFFFFF"/>
                </a:solidFill>
                <a:latin typeface="Garamond"/>
                <a:cs typeface="Garamond"/>
              </a:rPr>
              <a:t>in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800" spc="25" dirty="0">
                <a:solidFill>
                  <a:srgbClr val="FFFFFF"/>
                </a:solidFill>
                <a:latin typeface="Garamond"/>
                <a:cs typeface="Garamond"/>
              </a:rPr>
              <a:t>Municipal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Center 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parking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lot. </a:t>
            </a:r>
            <a:r>
              <a:rPr sz="800" spc="-5" dirty="0">
                <a:solidFill>
                  <a:srgbClr val="FFFFFF"/>
                </a:solidFill>
                <a:latin typeface="Garamond"/>
                <a:cs typeface="Garamond"/>
              </a:rPr>
              <a:t>Look </a:t>
            </a:r>
            <a:r>
              <a:rPr sz="800" dirty="0">
                <a:solidFill>
                  <a:srgbClr val="FFFFFF"/>
                </a:solidFill>
                <a:latin typeface="Garamond"/>
                <a:cs typeface="Garamond"/>
              </a:rPr>
              <a:t>for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additional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stations  </a:t>
            </a:r>
            <a:r>
              <a:rPr sz="800" spc="30" dirty="0">
                <a:solidFill>
                  <a:srgbClr val="FFFFFF"/>
                </a:solidFill>
                <a:latin typeface="Garamond"/>
                <a:cs typeface="Garamond"/>
              </a:rPr>
              <a:t>in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2020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30" dirty="0">
                <a:solidFill>
                  <a:srgbClr val="FFFFFF"/>
                </a:solidFill>
                <a:latin typeface="Garamond"/>
                <a:cs typeface="Garamond"/>
              </a:rPr>
              <a:t>in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the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Garamond"/>
                <a:cs typeface="Garamond"/>
              </a:rPr>
              <a:t>Elm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Street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Parking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Garamond"/>
                <a:cs typeface="Garamond"/>
              </a:rPr>
              <a:t>Lot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25" dirty="0">
                <a:solidFill>
                  <a:srgbClr val="FFFFFF"/>
                </a:solidFill>
                <a:latin typeface="Garamond"/>
                <a:cs typeface="Garamond"/>
              </a:rPr>
              <a:t>and 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800" spc="25" dirty="0">
                <a:solidFill>
                  <a:srgbClr val="FFFFFF"/>
                </a:solidFill>
                <a:latin typeface="Garamond"/>
                <a:cs typeface="Garamond"/>
              </a:rPr>
              <a:t>municipal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lot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st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corner </a:t>
            </a:r>
            <a:r>
              <a:rPr sz="800" spc="-1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800" spc="-10" dirty="0">
                <a:solidFill>
                  <a:srgbClr val="FFFFFF"/>
                </a:solidFill>
                <a:latin typeface="Garamond"/>
                <a:cs typeface="Garamond"/>
              </a:rPr>
              <a:t>East 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green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Street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25" dirty="0">
                <a:solidFill>
                  <a:srgbClr val="FFFFFF"/>
                </a:solidFill>
                <a:latin typeface="Garamond"/>
                <a:cs typeface="Garamond"/>
              </a:rPr>
              <a:t>and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North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Church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Street.</a:t>
            </a:r>
            <a:endParaRPr sz="800">
              <a:latin typeface="Garamond"/>
              <a:cs typeface="Garamond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58832" y="7308850"/>
            <a:ext cx="1621155" cy="0"/>
          </a:xfrm>
          <a:custGeom>
            <a:avLst/>
            <a:gdLst/>
            <a:ahLst/>
            <a:cxnLst/>
            <a:rect l="l" t="t" r="r" b="b"/>
            <a:pathLst>
              <a:path w="1621155">
                <a:moveTo>
                  <a:pt x="0" y="0"/>
                </a:moveTo>
                <a:lnTo>
                  <a:pt x="1620888" y="0"/>
                </a:lnTo>
              </a:path>
            </a:pathLst>
          </a:custGeom>
          <a:ln w="15060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62837" y="7316380"/>
            <a:ext cx="0" cy="1468120"/>
          </a:xfrm>
          <a:custGeom>
            <a:avLst/>
            <a:gdLst/>
            <a:ahLst/>
            <a:cxnLst/>
            <a:rect l="l" t="t" r="r" b="b"/>
            <a:pathLst>
              <a:path h="1468120">
                <a:moveTo>
                  <a:pt x="0" y="0"/>
                </a:moveTo>
                <a:lnTo>
                  <a:pt x="0" y="1467582"/>
                </a:lnTo>
              </a:path>
            </a:pathLst>
          </a:custGeom>
          <a:ln w="8010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8832" y="8791492"/>
            <a:ext cx="1621155" cy="0"/>
          </a:xfrm>
          <a:custGeom>
            <a:avLst/>
            <a:gdLst/>
            <a:ahLst/>
            <a:cxnLst/>
            <a:rect l="l" t="t" r="r" b="b"/>
            <a:pathLst>
              <a:path w="1621155">
                <a:moveTo>
                  <a:pt x="0" y="0"/>
                </a:moveTo>
                <a:lnTo>
                  <a:pt x="1620888" y="0"/>
                </a:lnTo>
              </a:path>
            </a:pathLst>
          </a:custGeom>
          <a:ln w="15060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875715" y="7316171"/>
            <a:ext cx="0" cy="1467485"/>
          </a:xfrm>
          <a:custGeom>
            <a:avLst/>
            <a:gdLst/>
            <a:ahLst/>
            <a:cxnLst/>
            <a:rect l="l" t="t" r="r" b="b"/>
            <a:pathLst>
              <a:path h="1467484">
                <a:moveTo>
                  <a:pt x="0" y="0"/>
                </a:moveTo>
                <a:lnTo>
                  <a:pt x="0" y="1467383"/>
                </a:lnTo>
              </a:path>
            </a:pathLst>
          </a:custGeom>
          <a:ln w="8010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87863" y="5986019"/>
            <a:ext cx="105410" cy="103505"/>
          </a:xfrm>
          <a:custGeom>
            <a:avLst/>
            <a:gdLst/>
            <a:ahLst/>
            <a:cxnLst/>
            <a:rect l="l" t="t" r="r" b="b"/>
            <a:pathLst>
              <a:path w="105410" h="103504">
                <a:moveTo>
                  <a:pt x="52476" y="103398"/>
                </a:moveTo>
                <a:lnTo>
                  <a:pt x="32046" y="99333"/>
                </a:lnTo>
                <a:lnTo>
                  <a:pt x="15366" y="88251"/>
                </a:lnTo>
                <a:lnTo>
                  <a:pt x="4122" y="71818"/>
                </a:lnTo>
                <a:lnTo>
                  <a:pt x="0" y="51699"/>
                </a:lnTo>
                <a:lnTo>
                  <a:pt x="4123" y="31574"/>
                </a:lnTo>
                <a:lnTo>
                  <a:pt x="15369" y="15141"/>
                </a:lnTo>
                <a:lnTo>
                  <a:pt x="32049" y="4062"/>
                </a:lnTo>
                <a:lnTo>
                  <a:pt x="52476" y="0"/>
                </a:lnTo>
                <a:lnTo>
                  <a:pt x="72903" y="4064"/>
                </a:lnTo>
                <a:lnTo>
                  <a:pt x="89583" y="15146"/>
                </a:lnTo>
                <a:lnTo>
                  <a:pt x="96478" y="25222"/>
                </a:lnTo>
                <a:lnTo>
                  <a:pt x="52476" y="25222"/>
                </a:lnTo>
                <a:lnTo>
                  <a:pt x="42004" y="27303"/>
                </a:lnTo>
                <a:lnTo>
                  <a:pt x="33458" y="32978"/>
                </a:lnTo>
                <a:lnTo>
                  <a:pt x="27699" y="41394"/>
                </a:lnTo>
                <a:lnTo>
                  <a:pt x="25588" y="51699"/>
                </a:lnTo>
                <a:lnTo>
                  <a:pt x="27699" y="62003"/>
                </a:lnTo>
                <a:lnTo>
                  <a:pt x="33458" y="70419"/>
                </a:lnTo>
                <a:lnTo>
                  <a:pt x="42004" y="76094"/>
                </a:lnTo>
                <a:lnTo>
                  <a:pt x="52476" y="78175"/>
                </a:lnTo>
                <a:lnTo>
                  <a:pt x="96478" y="78175"/>
                </a:lnTo>
                <a:lnTo>
                  <a:pt x="89576" y="88256"/>
                </a:lnTo>
                <a:lnTo>
                  <a:pt x="72894" y="99335"/>
                </a:lnTo>
                <a:lnTo>
                  <a:pt x="52476" y="103398"/>
                </a:lnTo>
                <a:close/>
              </a:path>
              <a:path w="105410" h="103504">
                <a:moveTo>
                  <a:pt x="96478" y="78175"/>
                </a:moveTo>
                <a:lnTo>
                  <a:pt x="52476" y="78175"/>
                </a:lnTo>
                <a:lnTo>
                  <a:pt x="62935" y="76094"/>
                </a:lnTo>
                <a:lnTo>
                  <a:pt x="71478" y="70419"/>
                </a:lnTo>
                <a:lnTo>
                  <a:pt x="77238" y="62003"/>
                </a:lnTo>
                <a:lnTo>
                  <a:pt x="79351" y="51699"/>
                </a:lnTo>
                <a:lnTo>
                  <a:pt x="77238" y="41394"/>
                </a:lnTo>
                <a:lnTo>
                  <a:pt x="71478" y="32978"/>
                </a:lnTo>
                <a:lnTo>
                  <a:pt x="62935" y="27303"/>
                </a:lnTo>
                <a:lnTo>
                  <a:pt x="52476" y="25222"/>
                </a:lnTo>
                <a:lnTo>
                  <a:pt x="96478" y="25222"/>
                </a:lnTo>
                <a:lnTo>
                  <a:pt x="100829" y="31580"/>
                </a:lnTo>
                <a:lnTo>
                  <a:pt x="104953" y="51699"/>
                </a:lnTo>
                <a:lnTo>
                  <a:pt x="100825" y="71823"/>
                </a:lnTo>
                <a:lnTo>
                  <a:pt x="96478" y="781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497142" y="5986019"/>
            <a:ext cx="105410" cy="103505"/>
          </a:xfrm>
          <a:custGeom>
            <a:avLst/>
            <a:gdLst/>
            <a:ahLst/>
            <a:cxnLst/>
            <a:rect l="l" t="t" r="r" b="b"/>
            <a:pathLst>
              <a:path w="105409" h="103504">
                <a:moveTo>
                  <a:pt x="52476" y="103398"/>
                </a:moveTo>
                <a:lnTo>
                  <a:pt x="32046" y="99333"/>
                </a:lnTo>
                <a:lnTo>
                  <a:pt x="15366" y="88251"/>
                </a:lnTo>
                <a:lnTo>
                  <a:pt x="4122" y="71818"/>
                </a:lnTo>
                <a:lnTo>
                  <a:pt x="0" y="51699"/>
                </a:lnTo>
                <a:lnTo>
                  <a:pt x="4123" y="31574"/>
                </a:lnTo>
                <a:lnTo>
                  <a:pt x="15369" y="15141"/>
                </a:lnTo>
                <a:lnTo>
                  <a:pt x="32049" y="4062"/>
                </a:lnTo>
                <a:lnTo>
                  <a:pt x="52476" y="0"/>
                </a:lnTo>
                <a:lnTo>
                  <a:pt x="72903" y="4064"/>
                </a:lnTo>
                <a:lnTo>
                  <a:pt x="89583" y="15146"/>
                </a:lnTo>
                <a:lnTo>
                  <a:pt x="96478" y="25222"/>
                </a:lnTo>
                <a:lnTo>
                  <a:pt x="52682" y="25222"/>
                </a:lnTo>
                <a:lnTo>
                  <a:pt x="42215" y="27303"/>
                </a:lnTo>
                <a:lnTo>
                  <a:pt x="33669" y="32978"/>
                </a:lnTo>
                <a:lnTo>
                  <a:pt x="27907" y="41394"/>
                </a:lnTo>
                <a:lnTo>
                  <a:pt x="25794" y="51699"/>
                </a:lnTo>
                <a:lnTo>
                  <a:pt x="27905" y="62003"/>
                </a:lnTo>
                <a:lnTo>
                  <a:pt x="33664" y="70419"/>
                </a:lnTo>
                <a:lnTo>
                  <a:pt x="42210" y="76094"/>
                </a:lnTo>
                <a:lnTo>
                  <a:pt x="52682" y="78175"/>
                </a:lnTo>
                <a:lnTo>
                  <a:pt x="96478" y="78175"/>
                </a:lnTo>
                <a:lnTo>
                  <a:pt x="89576" y="88256"/>
                </a:lnTo>
                <a:lnTo>
                  <a:pt x="72894" y="99335"/>
                </a:lnTo>
                <a:lnTo>
                  <a:pt x="52476" y="103398"/>
                </a:lnTo>
                <a:close/>
              </a:path>
              <a:path w="105409" h="103504">
                <a:moveTo>
                  <a:pt x="96478" y="78175"/>
                </a:moveTo>
                <a:lnTo>
                  <a:pt x="52682" y="78175"/>
                </a:lnTo>
                <a:lnTo>
                  <a:pt x="63147" y="76094"/>
                </a:lnTo>
                <a:lnTo>
                  <a:pt x="71689" y="70419"/>
                </a:lnTo>
                <a:lnTo>
                  <a:pt x="77446" y="62003"/>
                </a:lnTo>
                <a:lnTo>
                  <a:pt x="79557" y="51699"/>
                </a:lnTo>
                <a:lnTo>
                  <a:pt x="77444" y="41394"/>
                </a:lnTo>
                <a:lnTo>
                  <a:pt x="71684" y="32978"/>
                </a:lnTo>
                <a:lnTo>
                  <a:pt x="63141" y="27303"/>
                </a:lnTo>
                <a:lnTo>
                  <a:pt x="52682" y="25222"/>
                </a:lnTo>
                <a:lnTo>
                  <a:pt x="96478" y="25222"/>
                </a:lnTo>
                <a:lnTo>
                  <a:pt x="100829" y="31580"/>
                </a:lnTo>
                <a:lnTo>
                  <a:pt x="104953" y="51699"/>
                </a:lnTo>
                <a:lnTo>
                  <a:pt x="100825" y="71823"/>
                </a:lnTo>
                <a:lnTo>
                  <a:pt x="96478" y="781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117230" y="5776701"/>
            <a:ext cx="711835" cy="267970"/>
          </a:xfrm>
          <a:custGeom>
            <a:avLst/>
            <a:gdLst/>
            <a:ahLst/>
            <a:cxnLst/>
            <a:rect l="l" t="t" r="r" b="b"/>
            <a:pathLst>
              <a:path w="711834" h="267970">
                <a:moveTo>
                  <a:pt x="53711" y="267730"/>
                </a:moveTo>
                <a:lnTo>
                  <a:pt x="20625" y="267730"/>
                </a:lnTo>
                <a:lnTo>
                  <a:pt x="11576" y="265930"/>
                </a:lnTo>
                <a:lnTo>
                  <a:pt x="5133" y="261148"/>
                </a:lnTo>
                <a:lnTo>
                  <a:pt x="1280" y="254310"/>
                </a:lnTo>
                <a:lnTo>
                  <a:pt x="0" y="246346"/>
                </a:lnTo>
                <a:lnTo>
                  <a:pt x="52" y="161216"/>
                </a:lnTo>
                <a:lnTo>
                  <a:pt x="30063" y="124908"/>
                </a:lnTo>
                <a:lnTo>
                  <a:pt x="80950" y="106661"/>
                </a:lnTo>
                <a:lnTo>
                  <a:pt x="104909" y="97483"/>
                </a:lnTo>
                <a:lnTo>
                  <a:pt x="140978" y="76514"/>
                </a:lnTo>
                <a:lnTo>
                  <a:pt x="200846" y="24969"/>
                </a:lnTo>
                <a:lnTo>
                  <a:pt x="224793" y="8535"/>
                </a:lnTo>
                <a:lnTo>
                  <a:pt x="245360" y="1493"/>
                </a:lnTo>
                <a:lnTo>
                  <a:pt x="268297" y="0"/>
                </a:lnTo>
                <a:lnTo>
                  <a:pt x="478679" y="0"/>
                </a:lnTo>
                <a:lnTo>
                  <a:pt x="486598" y="1118"/>
                </a:lnTo>
                <a:lnTo>
                  <a:pt x="498303" y="5952"/>
                </a:lnTo>
                <a:lnTo>
                  <a:pt x="510445" y="17178"/>
                </a:lnTo>
                <a:lnTo>
                  <a:pt x="516344" y="30150"/>
                </a:lnTo>
                <a:lnTo>
                  <a:pt x="265263" y="30150"/>
                </a:lnTo>
                <a:lnTo>
                  <a:pt x="255679" y="30777"/>
                </a:lnTo>
                <a:lnTo>
                  <a:pt x="206620" y="60989"/>
                </a:lnTo>
                <a:lnTo>
                  <a:pt x="164193" y="100484"/>
                </a:lnTo>
                <a:lnTo>
                  <a:pt x="162701" y="115154"/>
                </a:lnTo>
                <a:lnTo>
                  <a:pt x="540269" y="115154"/>
                </a:lnTo>
                <a:lnTo>
                  <a:pt x="546280" y="139973"/>
                </a:lnTo>
                <a:lnTo>
                  <a:pt x="549505" y="161216"/>
                </a:lnTo>
                <a:lnTo>
                  <a:pt x="549505" y="191873"/>
                </a:lnTo>
                <a:lnTo>
                  <a:pt x="123289" y="191873"/>
                </a:lnTo>
                <a:lnTo>
                  <a:pt x="96065" y="197286"/>
                </a:lnTo>
                <a:lnTo>
                  <a:pt x="73834" y="212049"/>
                </a:lnTo>
                <a:lnTo>
                  <a:pt x="58846" y="233949"/>
                </a:lnTo>
                <a:lnTo>
                  <a:pt x="53350" y="260775"/>
                </a:lnTo>
                <a:lnTo>
                  <a:pt x="53479" y="265450"/>
                </a:lnTo>
                <a:lnTo>
                  <a:pt x="53711" y="267730"/>
                </a:lnTo>
                <a:close/>
              </a:path>
              <a:path w="711834" h="267970">
                <a:moveTo>
                  <a:pt x="342608" y="115154"/>
                </a:moveTo>
                <a:lnTo>
                  <a:pt x="318961" y="115154"/>
                </a:lnTo>
                <a:lnTo>
                  <a:pt x="318961" y="30150"/>
                </a:lnTo>
                <a:lnTo>
                  <a:pt x="342608" y="30150"/>
                </a:lnTo>
                <a:lnTo>
                  <a:pt x="342608" y="115154"/>
                </a:lnTo>
                <a:close/>
              </a:path>
              <a:path w="711834" h="267970">
                <a:moveTo>
                  <a:pt x="540269" y="115154"/>
                </a:moveTo>
                <a:lnTo>
                  <a:pt x="485044" y="115154"/>
                </a:lnTo>
                <a:lnTo>
                  <a:pt x="477620" y="83423"/>
                </a:lnTo>
                <a:lnTo>
                  <a:pt x="472150" y="60267"/>
                </a:lnTo>
                <a:lnTo>
                  <a:pt x="449541" y="30150"/>
                </a:lnTo>
                <a:lnTo>
                  <a:pt x="516344" y="30150"/>
                </a:lnTo>
                <a:lnTo>
                  <a:pt x="519673" y="37472"/>
                </a:lnTo>
                <a:lnTo>
                  <a:pt x="538418" y="107510"/>
                </a:lnTo>
                <a:lnTo>
                  <a:pt x="540269" y="115154"/>
                </a:lnTo>
                <a:close/>
              </a:path>
              <a:path w="711834" h="267970">
                <a:moveTo>
                  <a:pt x="667028" y="200259"/>
                </a:moveTo>
                <a:lnTo>
                  <a:pt x="557555" y="200259"/>
                </a:lnTo>
                <a:lnTo>
                  <a:pt x="573281" y="200120"/>
                </a:lnTo>
                <a:lnTo>
                  <a:pt x="580172" y="182185"/>
                </a:lnTo>
                <a:lnTo>
                  <a:pt x="593191" y="168373"/>
                </a:lnTo>
                <a:lnTo>
                  <a:pt x="610721" y="159388"/>
                </a:lnTo>
                <a:lnTo>
                  <a:pt x="631146" y="155933"/>
                </a:lnTo>
                <a:lnTo>
                  <a:pt x="661016" y="156136"/>
                </a:lnTo>
                <a:lnTo>
                  <a:pt x="667214" y="162305"/>
                </a:lnTo>
                <a:lnTo>
                  <a:pt x="667150" y="176126"/>
                </a:lnTo>
                <a:lnTo>
                  <a:pt x="707449" y="176367"/>
                </a:lnTo>
                <a:lnTo>
                  <a:pt x="711397" y="180294"/>
                </a:lnTo>
                <a:lnTo>
                  <a:pt x="711358" y="189846"/>
                </a:lnTo>
                <a:lnTo>
                  <a:pt x="707632" y="193482"/>
                </a:lnTo>
                <a:lnTo>
                  <a:pt x="667060" y="193482"/>
                </a:lnTo>
                <a:lnTo>
                  <a:pt x="667028" y="200259"/>
                </a:lnTo>
                <a:close/>
              </a:path>
              <a:path w="711834" h="267970">
                <a:moveTo>
                  <a:pt x="362989" y="267730"/>
                </a:moveTo>
                <a:lnTo>
                  <a:pt x="192894" y="267730"/>
                </a:lnTo>
                <a:lnTo>
                  <a:pt x="193076" y="265930"/>
                </a:lnTo>
                <a:lnTo>
                  <a:pt x="193183" y="264407"/>
                </a:lnTo>
                <a:lnTo>
                  <a:pt x="172757" y="212049"/>
                </a:lnTo>
                <a:lnTo>
                  <a:pt x="123289" y="191873"/>
                </a:lnTo>
                <a:lnTo>
                  <a:pt x="432568" y="191873"/>
                </a:lnTo>
                <a:lnTo>
                  <a:pt x="405344" y="197286"/>
                </a:lnTo>
                <a:lnTo>
                  <a:pt x="383113" y="212049"/>
                </a:lnTo>
                <a:lnTo>
                  <a:pt x="368125" y="233949"/>
                </a:lnTo>
                <a:lnTo>
                  <a:pt x="362629" y="260775"/>
                </a:lnTo>
                <a:lnTo>
                  <a:pt x="362700" y="264407"/>
                </a:lnTo>
                <a:lnTo>
                  <a:pt x="362806" y="265930"/>
                </a:lnTo>
                <a:lnTo>
                  <a:pt x="362989" y="267730"/>
                </a:lnTo>
                <a:close/>
              </a:path>
              <a:path w="711834" h="267970">
                <a:moveTo>
                  <a:pt x="502532" y="267730"/>
                </a:moveTo>
                <a:lnTo>
                  <a:pt x="502172" y="267730"/>
                </a:lnTo>
                <a:lnTo>
                  <a:pt x="502404" y="265450"/>
                </a:lnTo>
                <a:lnTo>
                  <a:pt x="502532" y="260775"/>
                </a:lnTo>
                <a:lnTo>
                  <a:pt x="497032" y="233949"/>
                </a:lnTo>
                <a:lnTo>
                  <a:pt x="482035" y="212049"/>
                </a:lnTo>
                <a:lnTo>
                  <a:pt x="459796" y="197286"/>
                </a:lnTo>
                <a:lnTo>
                  <a:pt x="432568" y="191873"/>
                </a:lnTo>
                <a:lnTo>
                  <a:pt x="549505" y="191873"/>
                </a:lnTo>
                <a:lnTo>
                  <a:pt x="549505" y="199980"/>
                </a:lnTo>
                <a:lnTo>
                  <a:pt x="557555" y="200259"/>
                </a:lnTo>
                <a:lnTo>
                  <a:pt x="667028" y="200259"/>
                </a:lnTo>
                <a:lnTo>
                  <a:pt x="666952" y="216766"/>
                </a:lnTo>
                <a:lnTo>
                  <a:pt x="549505" y="216766"/>
                </a:lnTo>
                <a:lnTo>
                  <a:pt x="549505" y="219895"/>
                </a:lnTo>
                <a:lnTo>
                  <a:pt x="546762" y="239822"/>
                </a:lnTo>
                <a:lnTo>
                  <a:pt x="538276" y="254882"/>
                </a:lnTo>
                <a:lnTo>
                  <a:pt x="523662" y="264407"/>
                </a:lnTo>
                <a:lnTo>
                  <a:pt x="502532" y="267730"/>
                </a:lnTo>
                <a:close/>
              </a:path>
              <a:path w="711834" h="267970">
                <a:moveTo>
                  <a:pt x="707372" y="193735"/>
                </a:moveTo>
                <a:lnTo>
                  <a:pt x="667060" y="193482"/>
                </a:lnTo>
                <a:lnTo>
                  <a:pt x="707632" y="193482"/>
                </a:lnTo>
                <a:lnTo>
                  <a:pt x="707372" y="193735"/>
                </a:lnTo>
                <a:close/>
              </a:path>
              <a:path w="711834" h="267970">
                <a:moveTo>
                  <a:pt x="557555" y="216994"/>
                </a:moveTo>
                <a:lnTo>
                  <a:pt x="549505" y="216766"/>
                </a:lnTo>
                <a:lnTo>
                  <a:pt x="666952" y="216766"/>
                </a:lnTo>
                <a:lnTo>
                  <a:pt x="573281" y="216855"/>
                </a:lnTo>
                <a:lnTo>
                  <a:pt x="557555" y="216994"/>
                </a:lnTo>
                <a:close/>
              </a:path>
              <a:path w="711834" h="267970">
                <a:moveTo>
                  <a:pt x="660476" y="261231"/>
                </a:moveTo>
                <a:lnTo>
                  <a:pt x="610352" y="257504"/>
                </a:lnTo>
                <a:lnTo>
                  <a:pt x="573281" y="216855"/>
                </a:lnTo>
                <a:lnTo>
                  <a:pt x="666951" y="216855"/>
                </a:lnTo>
                <a:lnTo>
                  <a:pt x="666919" y="223847"/>
                </a:lnTo>
                <a:lnTo>
                  <a:pt x="706884" y="223847"/>
                </a:lnTo>
                <a:lnTo>
                  <a:pt x="710831" y="227737"/>
                </a:lnTo>
                <a:lnTo>
                  <a:pt x="710831" y="237377"/>
                </a:lnTo>
                <a:lnTo>
                  <a:pt x="706871" y="241266"/>
                </a:lnTo>
                <a:lnTo>
                  <a:pt x="666803" y="241266"/>
                </a:lnTo>
                <a:lnTo>
                  <a:pt x="666739" y="255125"/>
                </a:lnTo>
                <a:lnTo>
                  <a:pt x="660476" y="2612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3618601" y="3593306"/>
            <a:ext cx="1481455" cy="1900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384" marR="6350">
              <a:lnSpc>
                <a:spcPts val="690"/>
              </a:lnSpc>
            </a:pP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Volunteers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register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cleanup </a:t>
            </a: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sites  </a:t>
            </a:r>
            <a:r>
              <a:rPr sz="700" spc="25" dirty="0">
                <a:solidFill>
                  <a:srgbClr val="FFFFFF"/>
                </a:solidFill>
                <a:latin typeface="Arial"/>
                <a:cs typeface="Arial"/>
              </a:rPr>
              <a:t>through the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Potomac Watershed  </a:t>
            </a: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Cleanup. 5 sites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are registered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on  </a:t>
            </a:r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City </a:t>
            </a: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sites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average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1,796  </a:t>
            </a:r>
            <a:r>
              <a:rPr sz="700" spc="-5" dirty="0">
                <a:solidFill>
                  <a:srgbClr val="FFFFFF"/>
                </a:solidFill>
                <a:latin typeface="Arial"/>
                <a:cs typeface="Arial"/>
              </a:rPr>
              <a:t>bags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trash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collected </a:t>
            </a:r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each </a:t>
            </a: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year.  </a:t>
            </a:r>
            <a:r>
              <a:rPr sz="700" spc="-5" dirty="0">
                <a:solidFill>
                  <a:srgbClr val="FFFFFF"/>
                </a:solidFill>
                <a:latin typeface="Arial"/>
                <a:cs typeface="Arial"/>
              </a:rPr>
              <a:t>Site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leaders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request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permission</a:t>
            </a:r>
            <a:r>
              <a:rPr sz="7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Arial"/>
                <a:cs typeface="Arial"/>
              </a:rPr>
              <a:t>for  </a:t>
            </a:r>
            <a:r>
              <a:rPr sz="700" spc="-20" dirty="0">
                <a:solidFill>
                  <a:srgbClr val="FFFFFF"/>
                </a:solidFill>
                <a:latin typeface="Arial"/>
                <a:cs typeface="Arial"/>
              </a:rPr>
              <a:t>access </a:t>
            </a:r>
            <a:r>
              <a:rPr sz="700" spc="35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700" spc="2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stream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700" spc="35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stage 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trash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at </a:t>
            </a:r>
            <a:r>
              <a:rPr sz="700" spc="-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pre-determined</a:t>
            </a:r>
            <a:r>
              <a:rPr sz="7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location, 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advertise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their </a:t>
            </a: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event,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register </a:t>
            </a:r>
            <a:r>
              <a:rPr sz="700" spc="35" dirty="0">
                <a:solidFill>
                  <a:srgbClr val="FFFFFF"/>
                </a:solidFill>
                <a:latin typeface="Arial"/>
                <a:cs typeface="Arial"/>
              </a:rPr>
              <a:t>for  </a:t>
            </a: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supplies,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lead </a:t>
            </a:r>
            <a:r>
              <a:rPr sz="700" spc="2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cleanup 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operation.</a:t>
            </a:r>
            <a:endParaRPr sz="700">
              <a:latin typeface="Arial"/>
              <a:cs typeface="Arial"/>
            </a:endParaRPr>
          </a:p>
          <a:p>
            <a:pPr marL="31115">
              <a:lnSpc>
                <a:spcPct val="100000"/>
              </a:lnSpc>
              <a:spcBef>
                <a:spcPts val="580"/>
              </a:spcBef>
            </a:pPr>
            <a:r>
              <a:rPr sz="1650" b="1" spc="-35" dirty="0">
                <a:solidFill>
                  <a:srgbClr val="FFFFFF"/>
                </a:solidFill>
                <a:latin typeface="Lucida Sans"/>
                <a:cs typeface="Lucida Sans"/>
              </a:rPr>
              <a:t>1,796</a:t>
            </a:r>
            <a:r>
              <a:rPr sz="1650" b="1" spc="-18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1650" b="1" spc="15" dirty="0">
                <a:solidFill>
                  <a:srgbClr val="FFFFFF"/>
                </a:solidFill>
                <a:latin typeface="Lucida Sans"/>
                <a:cs typeface="Lucida Sans"/>
              </a:rPr>
              <a:t>BAGS</a:t>
            </a:r>
            <a:endParaRPr sz="1650">
              <a:latin typeface="Lucida Sans"/>
              <a:cs typeface="Lucida Sans"/>
            </a:endParaRPr>
          </a:p>
          <a:p>
            <a:pPr marL="12700" marR="5080">
              <a:lnSpc>
                <a:spcPts val="690"/>
              </a:lnSpc>
              <a:spcBef>
                <a:spcPts val="455"/>
              </a:spcBef>
            </a:pP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There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12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additional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cleanup  </a:t>
            </a: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sites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throughout </a:t>
            </a: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Frederick County, 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all </a:t>
            </a:r>
            <a:r>
              <a:rPr sz="700" spc="35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protect </a:t>
            </a: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local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streams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and 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rivers. Volunteers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remove  </a:t>
            </a:r>
            <a:r>
              <a:rPr sz="700" spc="20" dirty="0">
                <a:solidFill>
                  <a:srgbClr val="FFFFFF"/>
                </a:solidFill>
                <a:latin typeface="Arial"/>
                <a:cs typeface="Arial"/>
              </a:rPr>
              <a:t>thousands</a:t>
            </a:r>
            <a:r>
              <a:rPr sz="7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7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Arial"/>
                <a:cs typeface="Arial"/>
              </a:rPr>
              <a:t>pounds</a:t>
            </a:r>
            <a:r>
              <a:rPr sz="7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3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7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trash</a:t>
            </a:r>
            <a:r>
              <a:rPr sz="7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every 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year </a:t>
            </a:r>
            <a:r>
              <a:rPr sz="700" spc="40" dirty="0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sz="700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local </a:t>
            </a:r>
            <a:r>
              <a:rPr sz="700" spc="10" dirty="0">
                <a:solidFill>
                  <a:srgbClr val="FFFFFF"/>
                </a:solidFill>
                <a:latin typeface="Arial"/>
                <a:cs typeface="Arial"/>
              </a:rPr>
              <a:t>waterways.</a:t>
            </a:r>
            <a:endParaRPr sz="7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831956" y="7125097"/>
            <a:ext cx="989330" cy="347345"/>
          </a:xfrm>
          <a:custGeom>
            <a:avLst/>
            <a:gdLst/>
            <a:ahLst/>
            <a:cxnLst/>
            <a:rect l="l" t="t" r="r" b="b"/>
            <a:pathLst>
              <a:path w="989330" h="347345">
                <a:moveTo>
                  <a:pt x="585912" y="86708"/>
                </a:moveTo>
                <a:lnTo>
                  <a:pt x="390815" y="86708"/>
                </a:lnTo>
                <a:lnTo>
                  <a:pt x="403451" y="86426"/>
                </a:lnTo>
                <a:lnTo>
                  <a:pt x="414712" y="83012"/>
                </a:lnTo>
                <a:lnTo>
                  <a:pt x="424699" y="74071"/>
                </a:lnTo>
                <a:lnTo>
                  <a:pt x="437183" y="56328"/>
                </a:lnTo>
                <a:lnTo>
                  <a:pt x="451116" y="36907"/>
                </a:lnTo>
                <a:lnTo>
                  <a:pt x="484086" y="6779"/>
                </a:lnTo>
                <a:lnTo>
                  <a:pt x="507543" y="0"/>
                </a:lnTo>
                <a:lnTo>
                  <a:pt x="513735" y="3154"/>
                </a:lnTo>
                <a:lnTo>
                  <a:pt x="516399" y="6363"/>
                </a:lnTo>
                <a:lnTo>
                  <a:pt x="523977" y="8562"/>
                </a:lnTo>
                <a:lnTo>
                  <a:pt x="523977" y="16685"/>
                </a:lnTo>
                <a:lnTo>
                  <a:pt x="534141" y="25086"/>
                </a:lnTo>
                <a:lnTo>
                  <a:pt x="540332" y="32129"/>
                </a:lnTo>
                <a:lnTo>
                  <a:pt x="572816" y="64777"/>
                </a:lnTo>
                <a:lnTo>
                  <a:pt x="583888" y="79975"/>
                </a:lnTo>
                <a:lnTo>
                  <a:pt x="585912" y="86708"/>
                </a:lnTo>
                <a:close/>
              </a:path>
              <a:path w="989330" h="347345">
                <a:moveTo>
                  <a:pt x="985274" y="132714"/>
                </a:moveTo>
                <a:lnTo>
                  <a:pt x="765347" y="132714"/>
                </a:lnTo>
                <a:lnTo>
                  <a:pt x="783552" y="132335"/>
                </a:lnTo>
                <a:lnTo>
                  <a:pt x="800734" y="129916"/>
                </a:lnTo>
                <a:lnTo>
                  <a:pt x="847163" y="120475"/>
                </a:lnTo>
                <a:lnTo>
                  <a:pt x="895812" y="98773"/>
                </a:lnTo>
                <a:lnTo>
                  <a:pt x="912560" y="89647"/>
                </a:lnTo>
                <a:lnTo>
                  <a:pt x="929729" y="80738"/>
                </a:lnTo>
                <a:lnTo>
                  <a:pt x="947201" y="72734"/>
                </a:lnTo>
                <a:lnTo>
                  <a:pt x="955216" y="69759"/>
                </a:lnTo>
                <a:lnTo>
                  <a:pt x="963936" y="67837"/>
                </a:lnTo>
                <a:lnTo>
                  <a:pt x="972372" y="68312"/>
                </a:lnTo>
                <a:lnTo>
                  <a:pt x="988558" y="107259"/>
                </a:lnTo>
                <a:lnTo>
                  <a:pt x="988569" y="108946"/>
                </a:lnTo>
                <a:lnTo>
                  <a:pt x="987581" y="120771"/>
                </a:lnTo>
                <a:lnTo>
                  <a:pt x="985274" y="132714"/>
                </a:lnTo>
                <a:close/>
              </a:path>
              <a:path w="989330" h="347345">
                <a:moveTo>
                  <a:pt x="979304" y="207633"/>
                </a:moveTo>
                <a:lnTo>
                  <a:pt x="28856" y="207633"/>
                </a:lnTo>
                <a:lnTo>
                  <a:pt x="41615" y="202779"/>
                </a:lnTo>
                <a:lnTo>
                  <a:pt x="47410" y="202363"/>
                </a:lnTo>
                <a:lnTo>
                  <a:pt x="35988" y="195172"/>
                </a:lnTo>
                <a:lnTo>
                  <a:pt x="23536" y="187802"/>
                </a:lnTo>
                <a:lnTo>
                  <a:pt x="15681" y="187613"/>
                </a:lnTo>
                <a:lnTo>
                  <a:pt x="8855" y="184196"/>
                </a:lnTo>
                <a:lnTo>
                  <a:pt x="3702" y="176992"/>
                </a:lnTo>
                <a:lnTo>
                  <a:pt x="7590" y="168211"/>
                </a:lnTo>
                <a:lnTo>
                  <a:pt x="15642" y="160165"/>
                </a:lnTo>
                <a:lnTo>
                  <a:pt x="70711" y="134413"/>
                </a:lnTo>
                <a:lnTo>
                  <a:pt x="121029" y="118235"/>
                </a:lnTo>
                <a:lnTo>
                  <a:pt x="172568" y="105941"/>
                </a:lnTo>
                <a:lnTo>
                  <a:pt x="223964" y="96845"/>
                </a:lnTo>
                <a:lnTo>
                  <a:pt x="261946" y="91843"/>
                </a:lnTo>
                <a:lnTo>
                  <a:pt x="300115" y="88366"/>
                </a:lnTo>
                <a:lnTo>
                  <a:pt x="338395" y="86482"/>
                </a:lnTo>
                <a:lnTo>
                  <a:pt x="376705" y="86255"/>
                </a:lnTo>
                <a:lnTo>
                  <a:pt x="390815" y="86708"/>
                </a:lnTo>
                <a:lnTo>
                  <a:pt x="585912" y="86708"/>
                </a:lnTo>
                <a:lnTo>
                  <a:pt x="538935" y="98796"/>
                </a:lnTo>
                <a:lnTo>
                  <a:pt x="603246" y="106439"/>
                </a:lnTo>
                <a:lnTo>
                  <a:pt x="635318" y="110996"/>
                </a:lnTo>
                <a:lnTo>
                  <a:pt x="667208" y="116459"/>
                </a:lnTo>
                <a:lnTo>
                  <a:pt x="680953" y="118565"/>
                </a:lnTo>
                <a:lnTo>
                  <a:pt x="693032" y="119013"/>
                </a:lnTo>
                <a:lnTo>
                  <a:pt x="764046" y="119013"/>
                </a:lnTo>
                <a:lnTo>
                  <a:pt x="767841" y="124909"/>
                </a:lnTo>
                <a:lnTo>
                  <a:pt x="765347" y="132714"/>
                </a:lnTo>
                <a:lnTo>
                  <a:pt x="985274" y="132714"/>
                </a:lnTo>
                <a:lnTo>
                  <a:pt x="985207" y="133064"/>
                </a:lnTo>
                <a:lnTo>
                  <a:pt x="981932" y="144938"/>
                </a:lnTo>
                <a:lnTo>
                  <a:pt x="978508" y="153917"/>
                </a:lnTo>
                <a:lnTo>
                  <a:pt x="974902" y="162084"/>
                </a:lnTo>
                <a:lnTo>
                  <a:pt x="972148" y="170310"/>
                </a:lnTo>
                <a:lnTo>
                  <a:pt x="971283" y="179461"/>
                </a:lnTo>
                <a:lnTo>
                  <a:pt x="972110" y="185990"/>
                </a:lnTo>
                <a:lnTo>
                  <a:pt x="973808" y="192714"/>
                </a:lnTo>
                <a:lnTo>
                  <a:pt x="976001" y="199302"/>
                </a:lnTo>
                <a:lnTo>
                  <a:pt x="978316" y="205424"/>
                </a:lnTo>
                <a:lnTo>
                  <a:pt x="979304" y="207633"/>
                </a:lnTo>
                <a:close/>
              </a:path>
              <a:path w="989330" h="347345">
                <a:moveTo>
                  <a:pt x="764046" y="119013"/>
                </a:moveTo>
                <a:lnTo>
                  <a:pt x="693032" y="119013"/>
                </a:lnTo>
                <a:lnTo>
                  <a:pt x="704961" y="117558"/>
                </a:lnTo>
                <a:lnTo>
                  <a:pt x="718254" y="113952"/>
                </a:lnTo>
                <a:lnTo>
                  <a:pt x="724802" y="111564"/>
                </a:lnTo>
                <a:lnTo>
                  <a:pt x="732398" y="108946"/>
                </a:lnTo>
                <a:lnTo>
                  <a:pt x="740112" y="107259"/>
                </a:lnTo>
                <a:lnTo>
                  <a:pt x="747011" y="107662"/>
                </a:lnTo>
                <a:lnTo>
                  <a:pt x="754686" y="111171"/>
                </a:lnTo>
                <a:lnTo>
                  <a:pt x="762958" y="117324"/>
                </a:lnTo>
                <a:lnTo>
                  <a:pt x="764046" y="119013"/>
                </a:lnTo>
                <a:close/>
              </a:path>
              <a:path w="989330" h="347345">
                <a:moveTo>
                  <a:pt x="146638" y="255479"/>
                </a:moveTo>
                <a:lnTo>
                  <a:pt x="134612" y="254380"/>
                </a:lnTo>
                <a:lnTo>
                  <a:pt x="128867" y="252111"/>
                </a:lnTo>
                <a:lnTo>
                  <a:pt x="122893" y="251398"/>
                </a:lnTo>
                <a:lnTo>
                  <a:pt x="112757" y="250005"/>
                </a:lnTo>
                <a:lnTo>
                  <a:pt x="102649" y="248320"/>
                </a:lnTo>
                <a:lnTo>
                  <a:pt x="92577" y="246431"/>
                </a:lnTo>
                <a:lnTo>
                  <a:pt x="82546" y="244424"/>
                </a:lnTo>
                <a:lnTo>
                  <a:pt x="61485" y="240500"/>
                </a:lnTo>
                <a:lnTo>
                  <a:pt x="34900" y="233964"/>
                </a:lnTo>
                <a:lnTo>
                  <a:pt x="11555" y="223316"/>
                </a:lnTo>
                <a:lnTo>
                  <a:pt x="0" y="206960"/>
                </a:lnTo>
                <a:lnTo>
                  <a:pt x="2415" y="201610"/>
                </a:lnTo>
                <a:lnTo>
                  <a:pt x="9740" y="201781"/>
                </a:lnTo>
                <a:lnTo>
                  <a:pt x="18257" y="204438"/>
                </a:lnTo>
                <a:lnTo>
                  <a:pt x="24249" y="206544"/>
                </a:lnTo>
                <a:lnTo>
                  <a:pt x="28856" y="207633"/>
                </a:lnTo>
                <a:lnTo>
                  <a:pt x="979304" y="207633"/>
                </a:lnTo>
                <a:lnTo>
                  <a:pt x="980838" y="211065"/>
                </a:lnTo>
                <a:lnTo>
                  <a:pt x="983759" y="217252"/>
                </a:lnTo>
                <a:lnTo>
                  <a:pt x="985485" y="221702"/>
                </a:lnTo>
                <a:lnTo>
                  <a:pt x="755541" y="221702"/>
                </a:lnTo>
                <a:lnTo>
                  <a:pt x="740149" y="222434"/>
                </a:lnTo>
                <a:lnTo>
                  <a:pt x="728100" y="225900"/>
                </a:lnTo>
                <a:lnTo>
                  <a:pt x="737039" y="226113"/>
                </a:lnTo>
                <a:lnTo>
                  <a:pt x="745926" y="226538"/>
                </a:lnTo>
                <a:lnTo>
                  <a:pt x="754791" y="227236"/>
                </a:lnTo>
                <a:lnTo>
                  <a:pt x="763663" y="228268"/>
                </a:lnTo>
                <a:lnTo>
                  <a:pt x="767732" y="231024"/>
                </a:lnTo>
                <a:lnTo>
                  <a:pt x="767312" y="236228"/>
                </a:lnTo>
                <a:lnTo>
                  <a:pt x="764706" y="242163"/>
                </a:lnTo>
                <a:lnTo>
                  <a:pt x="762217" y="247109"/>
                </a:lnTo>
                <a:lnTo>
                  <a:pt x="760206" y="251789"/>
                </a:lnTo>
                <a:lnTo>
                  <a:pt x="638750" y="251789"/>
                </a:lnTo>
                <a:lnTo>
                  <a:pt x="631495" y="252492"/>
                </a:lnTo>
                <a:lnTo>
                  <a:pt x="628211" y="253548"/>
                </a:lnTo>
                <a:lnTo>
                  <a:pt x="153731" y="253548"/>
                </a:lnTo>
                <a:lnTo>
                  <a:pt x="146638" y="255479"/>
                </a:lnTo>
                <a:close/>
              </a:path>
              <a:path w="989330" h="347345">
                <a:moveTo>
                  <a:pt x="962706" y="281560"/>
                </a:moveTo>
                <a:lnTo>
                  <a:pt x="924890" y="271093"/>
                </a:lnTo>
                <a:lnTo>
                  <a:pt x="889787" y="255450"/>
                </a:lnTo>
                <a:lnTo>
                  <a:pt x="872035" y="247042"/>
                </a:lnTo>
                <a:lnTo>
                  <a:pt x="853211" y="239318"/>
                </a:lnTo>
                <a:lnTo>
                  <a:pt x="833817" y="233964"/>
                </a:lnTo>
                <a:lnTo>
                  <a:pt x="821464" y="231162"/>
                </a:lnTo>
                <a:lnTo>
                  <a:pt x="809258" y="227982"/>
                </a:lnTo>
                <a:lnTo>
                  <a:pt x="796966" y="225175"/>
                </a:lnTo>
                <a:lnTo>
                  <a:pt x="784357" y="223493"/>
                </a:lnTo>
                <a:lnTo>
                  <a:pt x="771277" y="222468"/>
                </a:lnTo>
                <a:lnTo>
                  <a:pt x="755541" y="221702"/>
                </a:lnTo>
                <a:lnTo>
                  <a:pt x="985485" y="221702"/>
                </a:lnTo>
                <a:lnTo>
                  <a:pt x="986177" y="223493"/>
                </a:lnTo>
                <a:lnTo>
                  <a:pt x="987182" y="229258"/>
                </a:lnTo>
                <a:lnTo>
                  <a:pt x="987563" y="236653"/>
                </a:lnTo>
                <a:lnTo>
                  <a:pt x="988312" y="244050"/>
                </a:lnTo>
                <a:lnTo>
                  <a:pt x="988746" y="250005"/>
                </a:lnTo>
                <a:lnTo>
                  <a:pt x="988658" y="255846"/>
                </a:lnTo>
                <a:lnTo>
                  <a:pt x="988546" y="258402"/>
                </a:lnTo>
                <a:lnTo>
                  <a:pt x="988390" y="259670"/>
                </a:lnTo>
                <a:lnTo>
                  <a:pt x="985835" y="265901"/>
                </a:lnTo>
                <a:lnTo>
                  <a:pt x="983695" y="272924"/>
                </a:lnTo>
                <a:lnTo>
                  <a:pt x="985785" y="277114"/>
                </a:lnTo>
                <a:lnTo>
                  <a:pt x="980149" y="279323"/>
                </a:lnTo>
                <a:lnTo>
                  <a:pt x="962706" y="281560"/>
                </a:lnTo>
                <a:close/>
              </a:path>
              <a:path w="989330" h="347345">
                <a:moveTo>
                  <a:pt x="738589" y="327390"/>
                </a:moveTo>
                <a:lnTo>
                  <a:pt x="699670" y="314044"/>
                </a:lnTo>
                <a:lnTo>
                  <a:pt x="668432" y="288392"/>
                </a:lnTo>
                <a:lnTo>
                  <a:pt x="644058" y="255846"/>
                </a:lnTo>
                <a:lnTo>
                  <a:pt x="638750" y="251789"/>
                </a:lnTo>
                <a:lnTo>
                  <a:pt x="760206" y="251789"/>
                </a:lnTo>
                <a:lnTo>
                  <a:pt x="759374" y="253726"/>
                </a:lnTo>
                <a:lnTo>
                  <a:pt x="757472" y="260531"/>
                </a:lnTo>
                <a:lnTo>
                  <a:pt x="754322" y="272151"/>
                </a:lnTo>
                <a:lnTo>
                  <a:pt x="753650" y="281560"/>
                </a:lnTo>
                <a:lnTo>
                  <a:pt x="753554" y="282079"/>
                </a:lnTo>
                <a:lnTo>
                  <a:pt x="751617" y="284563"/>
                </a:lnTo>
                <a:lnTo>
                  <a:pt x="753676" y="292746"/>
                </a:lnTo>
                <a:lnTo>
                  <a:pt x="754047" y="302917"/>
                </a:lnTo>
                <a:lnTo>
                  <a:pt x="752668" y="312898"/>
                </a:lnTo>
                <a:lnTo>
                  <a:pt x="749478" y="320512"/>
                </a:lnTo>
                <a:lnTo>
                  <a:pt x="738589" y="327390"/>
                </a:lnTo>
                <a:close/>
              </a:path>
              <a:path w="989330" h="347345">
                <a:moveTo>
                  <a:pt x="361612" y="275347"/>
                </a:moveTo>
                <a:lnTo>
                  <a:pt x="295145" y="274026"/>
                </a:lnTo>
                <a:lnTo>
                  <a:pt x="249117" y="271642"/>
                </a:lnTo>
                <a:lnTo>
                  <a:pt x="203552" y="266133"/>
                </a:lnTo>
                <a:lnTo>
                  <a:pt x="159546" y="255450"/>
                </a:lnTo>
                <a:lnTo>
                  <a:pt x="153731" y="253548"/>
                </a:lnTo>
                <a:lnTo>
                  <a:pt x="628211" y="253548"/>
                </a:lnTo>
                <a:lnTo>
                  <a:pt x="623218" y="255154"/>
                </a:lnTo>
                <a:lnTo>
                  <a:pt x="614845" y="256975"/>
                </a:lnTo>
                <a:lnTo>
                  <a:pt x="605508" y="257418"/>
                </a:lnTo>
                <a:lnTo>
                  <a:pt x="577509" y="258402"/>
                </a:lnTo>
                <a:lnTo>
                  <a:pt x="556871" y="259658"/>
                </a:lnTo>
                <a:lnTo>
                  <a:pt x="495022" y="264098"/>
                </a:lnTo>
                <a:lnTo>
                  <a:pt x="499381" y="265732"/>
                </a:lnTo>
                <a:lnTo>
                  <a:pt x="502272" y="266871"/>
                </a:lnTo>
                <a:lnTo>
                  <a:pt x="458043" y="266871"/>
                </a:lnTo>
                <a:lnTo>
                  <a:pt x="403908" y="272532"/>
                </a:lnTo>
                <a:lnTo>
                  <a:pt x="382776" y="274290"/>
                </a:lnTo>
                <a:lnTo>
                  <a:pt x="361612" y="275347"/>
                </a:lnTo>
                <a:close/>
              </a:path>
              <a:path w="989330" h="347345">
                <a:moveTo>
                  <a:pt x="519363" y="347148"/>
                </a:moveTo>
                <a:lnTo>
                  <a:pt x="484619" y="316638"/>
                </a:lnTo>
                <a:lnTo>
                  <a:pt x="465595" y="281998"/>
                </a:lnTo>
                <a:lnTo>
                  <a:pt x="460688" y="271540"/>
                </a:lnTo>
                <a:lnTo>
                  <a:pt x="458043" y="266871"/>
                </a:lnTo>
                <a:lnTo>
                  <a:pt x="502272" y="266871"/>
                </a:lnTo>
                <a:lnTo>
                  <a:pt x="503729" y="267446"/>
                </a:lnTo>
                <a:lnTo>
                  <a:pt x="508049" y="269219"/>
                </a:lnTo>
                <a:lnTo>
                  <a:pt x="516985" y="272571"/>
                </a:lnTo>
                <a:lnTo>
                  <a:pt x="527094" y="276906"/>
                </a:lnTo>
                <a:lnTo>
                  <a:pt x="535615" y="282823"/>
                </a:lnTo>
                <a:lnTo>
                  <a:pt x="539787" y="290923"/>
                </a:lnTo>
                <a:lnTo>
                  <a:pt x="539372" y="301811"/>
                </a:lnTo>
                <a:lnTo>
                  <a:pt x="536511" y="311196"/>
                </a:lnTo>
                <a:lnTo>
                  <a:pt x="532881" y="320313"/>
                </a:lnTo>
                <a:lnTo>
                  <a:pt x="530159" y="330398"/>
                </a:lnTo>
                <a:lnTo>
                  <a:pt x="519363" y="347148"/>
                </a:lnTo>
                <a:close/>
              </a:path>
            </a:pathLst>
          </a:custGeom>
          <a:solidFill>
            <a:srgbClr val="3249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31402" y="7125097"/>
            <a:ext cx="989965" cy="347345"/>
          </a:xfrm>
          <a:custGeom>
            <a:avLst/>
            <a:gdLst/>
            <a:ahLst/>
            <a:cxnLst/>
            <a:rect l="l" t="t" r="r" b="b"/>
            <a:pathLst>
              <a:path w="989964" h="347345">
                <a:moveTo>
                  <a:pt x="554" y="206960"/>
                </a:moveTo>
                <a:lnTo>
                  <a:pt x="12109" y="223316"/>
                </a:lnTo>
                <a:lnTo>
                  <a:pt x="35490" y="233980"/>
                </a:lnTo>
                <a:lnTo>
                  <a:pt x="62040" y="240500"/>
                </a:lnTo>
                <a:lnTo>
                  <a:pt x="83101" y="244424"/>
                </a:lnTo>
                <a:lnTo>
                  <a:pt x="93132" y="246431"/>
                </a:lnTo>
                <a:lnTo>
                  <a:pt x="103204" y="248320"/>
                </a:lnTo>
                <a:lnTo>
                  <a:pt x="113312" y="250005"/>
                </a:lnTo>
                <a:lnTo>
                  <a:pt x="123448" y="251398"/>
                </a:lnTo>
                <a:lnTo>
                  <a:pt x="129421" y="252111"/>
                </a:lnTo>
                <a:lnTo>
                  <a:pt x="135167" y="254380"/>
                </a:lnTo>
                <a:lnTo>
                  <a:pt x="141110" y="254915"/>
                </a:lnTo>
                <a:lnTo>
                  <a:pt x="147193" y="255479"/>
                </a:lnTo>
                <a:lnTo>
                  <a:pt x="154285" y="253548"/>
                </a:lnTo>
                <a:lnTo>
                  <a:pt x="204106" y="266133"/>
                </a:lnTo>
                <a:lnTo>
                  <a:pt x="249672" y="271642"/>
                </a:lnTo>
                <a:lnTo>
                  <a:pt x="295699" y="274026"/>
                </a:lnTo>
                <a:lnTo>
                  <a:pt x="341093" y="275331"/>
                </a:lnTo>
                <a:lnTo>
                  <a:pt x="362167" y="275347"/>
                </a:lnTo>
                <a:lnTo>
                  <a:pt x="383331" y="274290"/>
                </a:lnTo>
                <a:lnTo>
                  <a:pt x="425442" y="270447"/>
                </a:lnTo>
                <a:lnTo>
                  <a:pt x="458598" y="266871"/>
                </a:lnTo>
                <a:lnTo>
                  <a:pt x="461242" y="271540"/>
                </a:lnTo>
                <a:lnTo>
                  <a:pt x="466188" y="282079"/>
                </a:lnTo>
                <a:lnTo>
                  <a:pt x="471160" y="293024"/>
                </a:lnTo>
                <a:lnTo>
                  <a:pt x="473883" y="298907"/>
                </a:lnTo>
                <a:lnTo>
                  <a:pt x="485174" y="316638"/>
                </a:lnTo>
                <a:lnTo>
                  <a:pt x="502629" y="337640"/>
                </a:lnTo>
                <a:lnTo>
                  <a:pt x="519918" y="347148"/>
                </a:lnTo>
                <a:lnTo>
                  <a:pt x="530713" y="330398"/>
                </a:lnTo>
                <a:lnTo>
                  <a:pt x="533435" y="320313"/>
                </a:lnTo>
                <a:lnTo>
                  <a:pt x="537066" y="311196"/>
                </a:lnTo>
                <a:lnTo>
                  <a:pt x="539927" y="301811"/>
                </a:lnTo>
                <a:lnTo>
                  <a:pt x="540342" y="290923"/>
                </a:lnTo>
                <a:lnTo>
                  <a:pt x="536170" y="282823"/>
                </a:lnTo>
                <a:lnTo>
                  <a:pt x="527649" y="276906"/>
                </a:lnTo>
                <a:lnTo>
                  <a:pt x="517540" y="272571"/>
                </a:lnTo>
                <a:lnTo>
                  <a:pt x="508603" y="269219"/>
                </a:lnTo>
                <a:lnTo>
                  <a:pt x="504284" y="267446"/>
                </a:lnTo>
                <a:lnTo>
                  <a:pt x="499935" y="265732"/>
                </a:lnTo>
                <a:lnTo>
                  <a:pt x="495577" y="264098"/>
                </a:lnTo>
                <a:lnTo>
                  <a:pt x="516198" y="262724"/>
                </a:lnTo>
                <a:lnTo>
                  <a:pt x="557426" y="259658"/>
                </a:lnTo>
                <a:lnTo>
                  <a:pt x="596728" y="257726"/>
                </a:lnTo>
                <a:lnTo>
                  <a:pt x="606063" y="257418"/>
                </a:lnTo>
                <a:lnTo>
                  <a:pt x="615400" y="256975"/>
                </a:lnTo>
                <a:lnTo>
                  <a:pt x="623773" y="255154"/>
                </a:lnTo>
                <a:lnTo>
                  <a:pt x="632049" y="252492"/>
                </a:lnTo>
                <a:lnTo>
                  <a:pt x="639304" y="251789"/>
                </a:lnTo>
                <a:lnTo>
                  <a:pt x="644613" y="255846"/>
                </a:lnTo>
                <a:lnTo>
                  <a:pt x="655333" y="272300"/>
                </a:lnTo>
                <a:lnTo>
                  <a:pt x="668986" y="288392"/>
                </a:lnTo>
                <a:lnTo>
                  <a:pt x="700225" y="314044"/>
                </a:lnTo>
                <a:lnTo>
                  <a:pt x="739143" y="327390"/>
                </a:lnTo>
                <a:lnTo>
                  <a:pt x="750032" y="320512"/>
                </a:lnTo>
                <a:lnTo>
                  <a:pt x="753222" y="312898"/>
                </a:lnTo>
                <a:lnTo>
                  <a:pt x="754601" y="302917"/>
                </a:lnTo>
                <a:lnTo>
                  <a:pt x="754231" y="292746"/>
                </a:lnTo>
                <a:lnTo>
                  <a:pt x="752172" y="284563"/>
                </a:lnTo>
                <a:lnTo>
                  <a:pt x="754173" y="281998"/>
                </a:lnTo>
                <a:lnTo>
                  <a:pt x="754876" y="272151"/>
                </a:lnTo>
                <a:lnTo>
                  <a:pt x="756154" y="267456"/>
                </a:lnTo>
                <a:lnTo>
                  <a:pt x="758026" y="260531"/>
                </a:lnTo>
                <a:lnTo>
                  <a:pt x="759928" y="253726"/>
                </a:lnTo>
                <a:lnTo>
                  <a:pt x="762771" y="247109"/>
                </a:lnTo>
                <a:lnTo>
                  <a:pt x="765261" y="242163"/>
                </a:lnTo>
                <a:lnTo>
                  <a:pt x="767867" y="236228"/>
                </a:lnTo>
                <a:lnTo>
                  <a:pt x="728655" y="225900"/>
                </a:lnTo>
                <a:lnTo>
                  <a:pt x="740703" y="222434"/>
                </a:lnTo>
                <a:lnTo>
                  <a:pt x="784911" y="223493"/>
                </a:lnTo>
                <a:lnTo>
                  <a:pt x="822019" y="231162"/>
                </a:lnTo>
                <a:lnTo>
                  <a:pt x="834372" y="233964"/>
                </a:lnTo>
                <a:lnTo>
                  <a:pt x="853766" y="239318"/>
                </a:lnTo>
                <a:lnTo>
                  <a:pt x="872589" y="247042"/>
                </a:lnTo>
                <a:lnTo>
                  <a:pt x="891071" y="255795"/>
                </a:lnTo>
                <a:lnTo>
                  <a:pt x="909440" y="264236"/>
                </a:lnTo>
                <a:lnTo>
                  <a:pt x="925445" y="271093"/>
                </a:lnTo>
                <a:lnTo>
                  <a:pt x="944113" y="277842"/>
                </a:lnTo>
                <a:lnTo>
                  <a:pt x="963261" y="281560"/>
                </a:lnTo>
                <a:lnTo>
                  <a:pt x="980703" y="279323"/>
                </a:lnTo>
                <a:lnTo>
                  <a:pt x="986340" y="277114"/>
                </a:lnTo>
                <a:lnTo>
                  <a:pt x="984250" y="272924"/>
                </a:lnTo>
                <a:lnTo>
                  <a:pt x="985547" y="268684"/>
                </a:lnTo>
                <a:lnTo>
                  <a:pt x="986389" y="265901"/>
                </a:lnTo>
                <a:lnTo>
                  <a:pt x="988945" y="259670"/>
                </a:lnTo>
                <a:lnTo>
                  <a:pt x="989114" y="258293"/>
                </a:lnTo>
                <a:lnTo>
                  <a:pt x="989396" y="251310"/>
                </a:lnTo>
                <a:lnTo>
                  <a:pt x="988867" y="244050"/>
                </a:lnTo>
                <a:lnTo>
                  <a:pt x="988118" y="236653"/>
                </a:lnTo>
                <a:lnTo>
                  <a:pt x="987737" y="229258"/>
                </a:lnTo>
                <a:lnTo>
                  <a:pt x="986730" y="223484"/>
                </a:lnTo>
                <a:lnTo>
                  <a:pt x="984314" y="217252"/>
                </a:lnTo>
                <a:lnTo>
                  <a:pt x="981393" y="211065"/>
                </a:lnTo>
                <a:lnTo>
                  <a:pt x="978871" y="205424"/>
                </a:lnTo>
                <a:lnTo>
                  <a:pt x="976556" y="199302"/>
                </a:lnTo>
                <a:lnTo>
                  <a:pt x="974362" y="192714"/>
                </a:lnTo>
                <a:lnTo>
                  <a:pt x="972665" y="185990"/>
                </a:lnTo>
                <a:lnTo>
                  <a:pt x="971838" y="179461"/>
                </a:lnTo>
                <a:lnTo>
                  <a:pt x="972703" y="170310"/>
                </a:lnTo>
                <a:lnTo>
                  <a:pt x="975457" y="162084"/>
                </a:lnTo>
                <a:lnTo>
                  <a:pt x="979063" y="153917"/>
                </a:lnTo>
                <a:lnTo>
                  <a:pt x="982486" y="144938"/>
                </a:lnTo>
                <a:lnTo>
                  <a:pt x="985761" y="133064"/>
                </a:lnTo>
                <a:lnTo>
                  <a:pt x="988135" y="120771"/>
                </a:lnTo>
                <a:lnTo>
                  <a:pt x="989176" y="108328"/>
                </a:lnTo>
                <a:lnTo>
                  <a:pt x="988450" y="96003"/>
                </a:lnTo>
                <a:lnTo>
                  <a:pt x="964491" y="67837"/>
                </a:lnTo>
                <a:lnTo>
                  <a:pt x="955771" y="69759"/>
                </a:lnTo>
                <a:lnTo>
                  <a:pt x="947756" y="72734"/>
                </a:lnTo>
                <a:lnTo>
                  <a:pt x="930284" y="80738"/>
                </a:lnTo>
                <a:lnTo>
                  <a:pt x="913115" y="89647"/>
                </a:lnTo>
                <a:lnTo>
                  <a:pt x="896116" y="98910"/>
                </a:lnTo>
                <a:lnTo>
                  <a:pt x="879157" y="107979"/>
                </a:lnTo>
                <a:lnTo>
                  <a:pt x="836036" y="122957"/>
                </a:lnTo>
                <a:lnTo>
                  <a:pt x="818310" y="126457"/>
                </a:lnTo>
                <a:lnTo>
                  <a:pt x="801288" y="129916"/>
                </a:lnTo>
                <a:lnTo>
                  <a:pt x="784107" y="132335"/>
                </a:lnTo>
                <a:lnTo>
                  <a:pt x="765902" y="132714"/>
                </a:lnTo>
                <a:lnTo>
                  <a:pt x="768396" y="124909"/>
                </a:lnTo>
                <a:lnTo>
                  <a:pt x="763513" y="117324"/>
                </a:lnTo>
                <a:lnTo>
                  <a:pt x="755241" y="111171"/>
                </a:lnTo>
                <a:lnTo>
                  <a:pt x="747566" y="107662"/>
                </a:lnTo>
                <a:lnTo>
                  <a:pt x="740667" y="107259"/>
                </a:lnTo>
                <a:lnTo>
                  <a:pt x="732953" y="108946"/>
                </a:lnTo>
                <a:lnTo>
                  <a:pt x="725357" y="111564"/>
                </a:lnTo>
                <a:lnTo>
                  <a:pt x="718809" y="113952"/>
                </a:lnTo>
                <a:lnTo>
                  <a:pt x="705515" y="117558"/>
                </a:lnTo>
                <a:lnTo>
                  <a:pt x="693587" y="119013"/>
                </a:lnTo>
                <a:lnTo>
                  <a:pt x="681507" y="118565"/>
                </a:lnTo>
                <a:lnTo>
                  <a:pt x="667763" y="116459"/>
                </a:lnTo>
                <a:lnTo>
                  <a:pt x="635873" y="110996"/>
                </a:lnTo>
                <a:lnTo>
                  <a:pt x="603801" y="106439"/>
                </a:lnTo>
                <a:lnTo>
                  <a:pt x="571642" y="102475"/>
                </a:lnTo>
                <a:lnTo>
                  <a:pt x="539490" y="98796"/>
                </a:lnTo>
                <a:lnTo>
                  <a:pt x="550506" y="98773"/>
                </a:lnTo>
                <a:lnTo>
                  <a:pt x="564715" y="97581"/>
                </a:lnTo>
                <a:lnTo>
                  <a:pt x="578237" y="94582"/>
                </a:lnTo>
                <a:lnTo>
                  <a:pt x="587197" y="89138"/>
                </a:lnTo>
                <a:lnTo>
                  <a:pt x="584443" y="79975"/>
                </a:lnTo>
                <a:lnTo>
                  <a:pt x="559732" y="49202"/>
                </a:lnTo>
                <a:lnTo>
                  <a:pt x="540887" y="32129"/>
                </a:lnTo>
                <a:lnTo>
                  <a:pt x="535845" y="26383"/>
                </a:lnTo>
                <a:lnTo>
                  <a:pt x="534696" y="25086"/>
                </a:lnTo>
                <a:lnTo>
                  <a:pt x="524532" y="16685"/>
                </a:lnTo>
                <a:lnTo>
                  <a:pt x="524532" y="14615"/>
                </a:lnTo>
                <a:lnTo>
                  <a:pt x="524532" y="8562"/>
                </a:lnTo>
                <a:lnTo>
                  <a:pt x="516954" y="6363"/>
                </a:lnTo>
                <a:lnTo>
                  <a:pt x="514289" y="3154"/>
                </a:lnTo>
                <a:lnTo>
                  <a:pt x="508098" y="0"/>
                </a:lnTo>
                <a:lnTo>
                  <a:pt x="500041" y="728"/>
                </a:lnTo>
                <a:lnTo>
                  <a:pt x="491696" y="3576"/>
                </a:lnTo>
                <a:lnTo>
                  <a:pt x="451671" y="36907"/>
                </a:lnTo>
                <a:lnTo>
                  <a:pt x="425254" y="74071"/>
                </a:lnTo>
                <a:lnTo>
                  <a:pt x="415267" y="83012"/>
                </a:lnTo>
                <a:lnTo>
                  <a:pt x="404006" y="86426"/>
                </a:lnTo>
                <a:lnTo>
                  <a:pt x="391370" y="86708"/>
                </a:lnTo>
                <a:lnTo>
                  <a:pt x="377260" y="86255"/>
                </a:lnTo>
                <a:lnTo>
                  <a:pt x="338950" y="86482"/>
                </a:lnTo>
                <a:lnTo>
                  <a:pt x="300670" y="88366"/>
                </a:lnTo>
                <a:lnTo>
                  <a:pt x="262500" y="91843"/>
                </a:lnTo>
                <a:lnTo>
                  <a:pt x="224519" y="96845"/>
                </a:lnTo>
                <a:lnTo>
                  <a:pt x="173123" y="105941"/>
                </a:lnTo>
                <a:lnTo>
                  <a:pt x="121583" y="118235"/>
                </a:lnTo>
                <a:lnTo>
                  <a:pt x="71266" y="134413"/>
                </a:lnTo>
                <a:lnTo>
                  <a:pt x="23536" y="155161"/>
                </a:lnTo>
                <a:lnTo>
                  <a:pt x="4257" y="176992"/>
                </a:lnTo>
                <a:lnTo>
                  <a:pt x="9410" y="184196"/>
                </a:lnTo>
                <a:lnTo>
                  <a:pt x="16235" y="187613"/>
                </a:lnTo>
                <a:lnTo>
                  <a:pt x="24091" y="187802"/>
                </a:lnTo>
                <a:lnTo>
                  <a:pt x="30748" y="191734"/>
                </a:lnTo>
                <a:lnTo>
                  <a:pt x="36543" y="195172"/>
                </a:lnTo>
                <a:lnTo>
                  <a:pt x="42258" y="198768"/>
                </a:lnTo>
                <a:lnTo>
                  <a:pt x="47964" y="202363"/>
                </a:lnTo>
                <a:lnTo>
                  <a:pt x="42169" y="202779"/>
                </a:lnTo>
                <a:lnTo>
                  <a:pt x="29410" y="207633"/>
                </a:lnTo>
                <a:lnTo>
                  <a:pt x="24804" y="206544"/>
                </a:lnTo>
                <a:lnTo>
                  <a:pt x="18811" y="204438"/>
                </a:lnTo>
                <a:lnTo>
                  <a:pt x="10294" y="201781"/>
                </a:lnTo>
                <a:lnTo>
                  <a:pt x="2970" y="201610"/>
                </a:lnTo>
                <a:lnTo>
                  <a:pt x="554" y="206960"/>
                </a:lnTo>
                <a:lnTo>
                  <a:pt x="1357" y="212745"/>
                </a:lnTo>
                <a:lnTo>
                  <a:pt x="0" y="203007"/>
                </a:lnTo>
                <a:lnTo>
                  <a:pt x="554" y="206960"/>
                </a:lnTo>
                <a:close/>
              </a:path>
            </a:pathLst>
          </a:custGeom>
          <a:ln w="9905">
            <a:solidFill>
              <a:srgbClr val="3249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3300"/>
              </a:lnSpc>
            </a:pPr>
            <a:r>
              <a:rPr spc="-35" dirty="0"/>
              <a:t>TOWN </a:t>
            </a:r>
            <a:r>
              <a:rPr spc="-114" dirty="0"/>
              <a:t>OF</a:t>
            </a:r>
            <a:r>
              <a:rPr spc="-245" dirty="0"/>
              <a:t> </a:t>
            </a:r>
            <a:r>
              <a:rPr spc="-80" dirty="0"/>
              <a:t>MIDDLETOWN  </a:t>
            </a:r>
            <a:r>
              <a:rPr dirty="0"/>
              <a:t>2019 </a:t>
            </a:r>
            <a:r>
              <a:rPr spc="-114" dirty="0"/>
              <a:t>SUSTAINABILITY  </a:t>
            </a:r>
            <a:r>
              <a:rPr spc="-60" dirty="0"/>
              <a:t>ANNUAL</a:t>
            </a:r>
            <a:r>
              <a:rPr spc="-195" dirty="0"/>
              <a:t> </a:t>
            </a:r>
            <a:r>
              <a:rPr spc="-145" dirty="0"/>
              <a:t>REPORT</a:t>
            </a:r>
          </a:p>
        </p:txBody>
      </p:sp>
      <p:sp>
        <p:nvSpPr>
          <p:cNvPr id="51" name="object 51"/>
          <p:cNvSpPr/>
          <p:nvPr/>
        </p:nvSpPr>
        <p:spPr>
          <a:xfrm>
            <a:off x="2418111" y="1986202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434" y="0"/>
                </a:lnTo>
              </a:path>
            </a:pathLst>
          </a:custGeom>
          <a:ln w="14080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46945" y="1986202"/>
            <a:ext cx="1674495" cy="0"/>
          </a:xfrm>
          <a:custGeom>
            <a:avLst/>
            <a:gdLst/>
            <a:ahLst/>
            <a:cxnLst/>
            <a:rect l="l" t="t" r="r" b="b"/>
            <a:pathLst>
              <a:path w="1674495">
                <a:moveTo>
                  <a:pt x="0" y="0"/>
                </a:moveTo>
                <a:lnTo>
                  <a:pt x="1674342" y="0"/>
                </a:lnTo>
              </a:path>
            </a:pathLst>
          </a:custGeom>
          <a:ln w="14080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52607" y="1993242"/>
            <a:ext cx="0" cy="1336675"/>
          </a:xfrm>
          <a:custGeom>
            <a:avLst/>
            <a:gdLst/>
            <a:ahLst/>
            <a:cxnLst/>
            <a:rect l="l" t="t" r="r" b="b"/>
            <a:pathLst>
              <a:path h="1336675">
                <a:moveTo>
                  <a:pt x="0" y="0"/>
                </a:moveTo>
                <a:lnTo>
                  <a:pt x="0" y="1336233"/>
                </a:lnTo>
              </a:path>
            </a:pathLst>
          </a:custGeom>
          <a:ln w="11325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6945" y="3336516"/>
            <a:ext cx="2291715" cy="0"/>
          </a:xfrm>
          <a:custGeom>
            <a:avLst/>
            <a:gdLst/>
            <a:ahLst/>
            <a:cxnLst/>
            <a:rect l="l" t="t" r="r" b="b"/>
            <a:pathLst>
              <a:path w="2291715">
                <a:moveTo>
                  <a:pt x="0" y="0"/>
                </a:moveTo>
                <a:lnTo>
                  <a:pt x="2291600" y="0"/>
                </a:lnTo>
              </a:path>
            </a:pathLst>
          </a:custGeom>
          <a:ln w="14080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532883" y="1993101"/>
            <a:ext cx="0" cy="1336675"/>
          </a:xfrm>
          <a:custGeom>
            <a:avLst/>
            <a:gdLst/>
            <a:ahLst/>
            <a:cxnLst/>
            <a:rect l="l" t="t" r="r" b="b"/>
            <a:pathLst>
              <a:path h="1336675">
                <a:moveTo>
                  <a:pt x="0" y="0"/>
                </a:moveTo>
                <a:lnTo>
                  <a:pt x="0" y="1336367"/>
                </a:lnTo>
              </a:path>
            </a:pathLst>
          </a:custGeom>
          <a:ln w="11325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432393" y="7224599"/>
            <a:ext cx="1956435" cy="0"/>
          </a:xfrm>
          <a:custGeom>
            <a:avLst/>
            <a:gdLst/>
            <a:ahLst/>
            <a:cxnLst/>
            <a:rect l="l" t="t" r="r" b="b"/>
            <a:pathLst>
              <a:path w="1956434">
                <a:moveTo>
                  <a:pt x="0" y="0"/>
                </a:moveTo>
                <a:lnTo>
                  <a:pt x="1956244" y="0"/>
                </a:lnTo>
              </a:path>
            </a:pathLst>
          </a:custGeom>
          <a:ln w="15630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437227" y="7232415"/>
            <a:ext cx="0" cy="1468120"/>
          </a:xfrm>
          <a:custGeom>
            <a:avLst/>
            <a:gdLst/>
            <a:ahLst/>
            <a:cxnLst/>
            <a:rect l="l" t="t" r="r" b="b"/>
            <a:pathLst>
              <a:path h="1468120">
                <a:moveTo>
                  <a:pt x="0" y="0"/>
                </a:moveTo>
                <a:lnTo>
                  <a:pt x="0" y="1467729"/>
                </a:lnTo>
              </a:path>
            </a:pathLst>
          </a:custGeom>
          <a:ln w="9667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432393" y="8707959"/>
            <a:ext cx="1956435" cy="0"/>
          </a:xfrm>
          <a:custGeom>
            <a:avLst/>
            <a:gdLst/>
            <a:ahLst/>
            <a:cxnLst/>
            <a:rect l="l" t="t" r="r" b="b"/>
            <a:pathLst>
              <a:path w="1956434">
                <a:moveTo>
                  <a:pt x="0" y="0"/>
                </a:moveTo>
                <a:lnTo>
                  <a:pt x="1956244" y="0"/>
                </a:lnTo>
              </a:path>
            </a:pathLst>
          </a:custGeom>
          <a:ln w="15630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870804" y="6978659"/>
            <a:ext cx="517832" cy="17264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300291" y="2067115"/>
            <a:ext cx="1375410" cy="271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SOLAR</a:t>
            </a:r>
            <a:r>
              <a:rPr sz="1500" b="1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PANELS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23164" y="2468257"/>
            <a:ext cx="1839595" cy="537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800"/>
              </a:lnSpc>
            </a:pP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sz="800" spc="-20" dirty="0">
                <a:solidFill>
                  <a:srgbClr val="FFFFFF"/>
                </a:solidFill>
                <a:latin typeface="Times New Roman"/>
                <a:cs typeface="Times New Roman"/>
              </a:rPr>
              <a:t>7.2 </a:t>
            </a:r>
            <a:r>
              <a:rPr sz="800" spc="-35" dirty="0">
                <a:solidFill>
                  <a:srgbClr val="FFFFFF"/>
                </a:solidFill>
                <a:latin typeface="Times New Roman"/>
                <a:cs typeface="Times New Roman"/>
              </a:rPr>
              <a:t>Kw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solar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panel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system </a:t>
            </a:r>
            <a:r>
              <a:rPr sz="800" spc="-20" dirty="0">
                <a:solidFill>
                  <a:srgbClr val="FFFFFF"/>
                </a:solidFill>
                <a:latin typeface="Times New Roman"/>
                <a:cs typeface="Times New Roman"/>
              </a:rPr>
              <a:t>was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installed</a:t>
            </a:r>
            <a:r>
              <a:rPr sz="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20" dirty="0">
                <a:solidFill>
                  <a:srgbClr val="FFFFFF"/>
                </a:solidFill>
                <a:latin typeface="Times New Roman"/>
                <a:cs typeface="Times New Roman"/>
              </a:rPr>
              <a:t>on 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food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bank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building,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at </a:t>
            </a:r>
            <a:r>
              <a:rPr sz="800" spc="-20" dirty="0">
                <a:solidFill>
                  <a:srgbClr val="FFFFFF"/>
                </a:solidFill>
                <a:latin typeface="Times New Roman"/>
                <a:cs typeface="Times New Roman"/>
              </a:rPr>
              <a:t>301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West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Main  </a:t>
            </a:r>
            <a:r>
              <a:rPr sz="800" spc="-10" dirty="0">
                <a:solidFill>
                  <a:srgbClr val="FFFFFF"/>
                </a:solidFill>
                <a:latin typeface="Times New Roman"/>
                <a:cs typeface="Times New Roman"/>
              </a:rPr>
              <a:t>Street,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September. </a:t>
            </a:r>
            <a:r>
              <a:rPr sz="800" spc="-20" dirty="0">
                <a:solidFill>
                  <a:srgbClr val="FFFFFF"/>
                </a:solidFill>
                <a:latin typeface="Times New Roman"/>
                <a:cs typeface="Times New Roman"/>
              </a:rPr>
              <a:t>2019,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thanks to</a:t>
            </a:r>
            <a:r>
              <a:rPr sz="8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endParaRPr sz="800">
              <a:latin typeface="Times New Roman"/>
              <a:cs typeface="Times New Roman"/>
            </a:endParaRPr>
          </a:p>
          <a:p>
            <a:pPr marL="86360" marR="78740" algn="ctr">
              <a:lnSpc>
                <a:spcPts val="800"/>
              </a:lnSpc>
            </a:pPr>
            <a:r>
              <a:rPr sz="800" spc="-20" dirty="0">
                <a:solidFill>
                  <a:srgbClr val="FFFFFF"/>
                </a:solidFill>
                <a:latin typeface="Times New Roman"/>
                <a:cs typeface="Times New Roman"/>
              </a:rPr>
              <a:t>$25,000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grant from the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Maryland</a:t>
            </a:r>
            <a:r>
              <a:rPr sz="8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Times New Roman"/>
                <a:cs typeface="Times New Roman"/>
              </a:rPr>
              <a:t>Energy 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Administration.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1921287" y="1883625"/>
            <a:ext cx="497205" cy="521970"/>
          </a:xfrm>
          <a:custGeom>
            <a:avLst/>
            <a:gdLst/>
            <a:ahLst/>
            <a:cxnLst/>
            <a:rect l="l" t="t" r="r" b="b"/>
            <a:pathLst>
              <a:path w="497205" h="521969">
                <a:moveTo>
                  <a:pt x="0" y="0"/>
                </a:moveTo>
                <a:lnTo>
                  <a:pt x="496824" y="0"/>
                </a:lnTo>
                <a:lnTo>
                  <a:pt x="496824" y="521665"/>
                </a:lnTo>
                <a:lnTo>
                  <a:pt x="0" y="521665"/>
                </a:lnTo>
                <a:lnTo>
                  <a:pt x="0" y="0"/>
                </a:lnTo>
                <a:close/>
              </a:path>
            </a:pathLst>
          </a:custGeom>
          <a:solidFill>
            <a:srgbClr val="3249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029333" y="1988523"/>
            <a:ext cx="121285" cy="0"/>
          </a:xfrm>
          <a:custGeom>
            <a:avLst/>
            <a:gdLst/>
            <a:ahLst/>
            <a:cxnLst/>
            <a:rect l="l" t="t" r="r" b="b"/>
            <a:pathLst>
              <a:path w="121285">
                <a:moveTo>
                  <a:pt x="0" y="0"/>
                </a:moveTo>
                <a:lnTo>
                  <a:pt x="121043" y="0"/>
                </a:lnTo>
              </a:path>
            </a:pathLst>
          </a:custGeom>
          <a:ln w="13780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46991" y="1988523"/>
            <a:ext cx="1760855" cy="0"/>
          </a:xfrm>
          <a:custGeom>
            <a:avLst/>
            <a:gdLst/>
            <a:ahLst/>
            <a:cxnLst/>
            <a:rect l="l" t="t" r="r" b="b"/>
            <a:pathLst>
              <a:path w="1760854">
                <a:moveTo>
                  <a:pt x="0" y="0"/>
                </a:moveTo>
                <a:lnTo>
                  <a:pt x="1760677" y="0"/>
                </a:lnTo>
              </a:path>
            </a:pathLst>
          </a:custGeom>
          <a:ln w="13780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52929" y="1995414"/>
            <a:ext cx="0" cy="1337310"/>
          </a:xfrm>
          <a:custGeom>
            <a:avLst/>
            <a:gdLst/>
            <a:ahLst/>
            <a:cxnLst/>
            <a:rect l="l" t="t" r="r" b="b"/>
            <a:pathLst>
              <a:path h="1337310">
                <a:moveTo>
                  <a:pt x="0" y="0"/>
                </a:moveTo>
                <a:lnTo>
                  <a:pt x="0" y="1336742"/>
                </a:lnTo>
              </a:path>
            </a:pathLst>
          </a:custGeom>
          <a:ln w="11877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746991" y="3339046"/>
            <a:ext cx="2403475" cy="0"/>
          </a:xfrm>
          <a:custGeom>
            <a:avLst/>
            <a:gdLst/>
            <a:ahLst/>
            <a:cxnLst/>
            <a:rect l="l" t="t" r="r" b="b"/>
            <a:pathLst>
              <a:path w="2403475">
                <a:moveTo>
                  <a:pt x="0" y="0"/>
                </a:moveTo>
                <a:lnTo>
                  <a:pt x="2403386" y="0"/>
                </a:lnTo>
              </a:path>
            </a:pathLst>
          </a:custGeom>
          <a:ln w="13780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144438" y="1995483"/>
            <a:ext cx="0" cy="1336675"/>
          </a:xfrm>
          <a:custGeom>
            <a:avLst/>
            <a:gdLst/>
            <a:ahLst/>
            <a:cxnLst/>
            <a:rect l="l" t="t" r="r" b="b"/>
            <a:pathLst>
              <a:path h="1336675">
                <a:moveTo>
                  <a:pt x="0" y="0"/>
                </a:moveTo>
                <a:lnTo>
                  <a:pt x="0" y="1336367"/>
                </a:lnTo>
              </a:path>
            </a:pathLst>
          </a:custGeom>
          <a:ln w="11877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507668" y="1897703"/>
            <a:ext cx="521665" cy="5340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964508" y="1940054"/>
            <a:ext cx="426720" cy="393065"/>
          </a:xfrm>
          <a:custGeom>
            <a:avLst/>
            <a:gdLst/>
            <a:ahLst/>
            <a:cxnLst/>
            <a:rect l="l" t="t" r="r" b="b"/>
            <a:pathLst>
              <a:path w="426719" h="393064">
                <a:moveTo>
                  <a:pt x="161947" y="161029"/>
                </a:moveTo>
                <a:lnTo>
                  <a:pt x="159028" y="159295"/>
                </a:lnTo>
                <a:lnTo>
                  <a:pt x="88007" y="118359"/>
                </a:lnTo>
                <a:lnTo>
                  <a:pt x="86968" y="114516"/>
                </a:lnTo>
                <a:lnTo>
                  <a:pt x="88687" y="111495"/>
                </a:lnTo>
                <a:lnTo>
                  <a:pt x="152426" y="1224"/>
                </a:lnTo>
                <a:lnTo>
                  <a:pt x="154500" y="19"/>
                </a:lnTo>
                <a:lnTo>
                  <a:pt x="248299" y="0"/>
                </a:lnTo>
                <a:lnTo>
                  <a:pt x="249387" y="286"/>
                </a:lnTo>
                <a:lnTo>
                  <a:pt x="253380" y="2545"/>
                </a:lnTo>
                <a:lnTo>
                  <a:pt x="254448" y="6397"/>
                </a:lnTo>
                <a:lnTo>
                  <a:pt x="252734" y="9433"/>
                </a:lnTo>
                <a:lnTo>
                  <a:pt x="167529" y="157255"/>
                </a:lnTo>
                <a:lnTo>
                  <a:pt x="165717" y="160126"/>
                </a:lnTo>
                <a:lnTo>
                  <a:pt x="161947" y="161029"/>
                </a:lnTo>
                <a:close/>
              </a:path>
              <a:path w="426719" h="393064">
                <a:moveTo>
                  <a:pt x="310094" y="173169"/>
                </a:moveTo>
                <a:lnTo>
                  <a:pt x="233983" y="155166"/>
                </a:lnTo>
                <a:lnTo>
                  <a:pt x="232341" y="154758"/>
                </a:lnTo>
                <a:lnTo>
                  <a:pt x="230932" y="153708"/>
                </a:lnTo>
                <a:lnTo>
                  <a:pt x="228294" y="149259"/>
                </a:lnTo>
                <a:lnTo>
                  <a:pt x="229285" y="145382"/>
                </a:lnTo>
                <a:lnTo>
                  <a:pt x="232283" y="143604"/>
                </a:lnTo>
                <a:lnTo>
                  <a:pt x="234760" y="142196"/>
                </a:lnTo>
                <a:lnTo>
                  <a:pt x="237723" y="140364"/>
                </a:lnTo>
                <a:lnTo>
                  <a:pt x="238763" y="136522"/>
                </a:lnTo>
                <a:lnTo>
                  <a:pt x="237043" y="133500"/>
                </a:lnTo>
                <a:lnTo>
                  <a:pt x="219604" y="103290"/>
                </a:lnTo>
                <a:lnTo>
                  <a:pt x="219604" y="100900"/>
                </a:lnTo>
                <a:lnTo>
                  <a:pt x="265850" y="20655"/>
                </a:lnTo>
                <a:lnTo>
                  <a:pt x="266403" y="19683"/>
                </a:lnTo>
                <a:lnTo>
                  <a:pt x="267210" y="18877"/>
                </a:lnTo>
                <a:lnTo>
                  <a:pt x="271183" y="16608"/>
                </a:lnTo>
                <a:lnTo>
                  <a:pt x="275016" y="17653"/>
                </a:lnTo>
                <a:lnTo>
                  <a:pt x="276731" y="20655"/>
                </a:lnTo>
                <a:lnTo>
                  <a:pt x="318848" y="93521"/>
                </a:lnTo>
                <a:lnTo>
                  <a:pt x="336714" y="93521"/>
                </a:lnTo>
                <a:lnTo>
                  <a:pt x="335947" y="96193"/>
                </a:lnTo>
                <a:lnTo>
                  <a:pt x="313368" y="171274"/>
                </a:lnTo>
                <a:lnTo>
                  <a:pt x="310094" y="173169"/>
                </a:lnTo>
                <a:close/>
              </a:path>
              <a:path w="426719" h="393064">
                <a:moveTo>
                  <a:pt x="336714" y="93521"/>
                </a:moveTo>
                <a:lnTo>
                  <a:pt x="318848" y="93521"/>
                </a:lnTo>
                <a:lnTo>
                  <a:pt x="326766" y="88955"/>
                </a:lnTo>
                <a:lnTo>
                  <a:pt x="328243" y="88119"/>
                </a:lnTo>
                <a:lnTo>
                  <a:pt x="329991" y="87915"/>
                </a:lnTo>
                <a:lnTo>
                  <a:pt x="334971" y="89343"/>
                </a:lnTo>
                <a:lnTo>
                  <a:pt x="336909" y="92841"/>
                </a:lnTo>
                <a:lnTo>
                  <a:pt x="336714" y="93521"/>
                </a:lnTo>
                <a:close/>
              </a:path>
              <a:path w="426719" h="393064">
                <a:moveTo>
                  <a:pt x="9166" y="268983"/>
                </a:moveTo>
                <a:lnTo>
                  <a:pt x="7955" y="268973"/>
                </a:lnTo>
                <a:lnTo>
                  <a:pt x="6800" y="268633"/>
                </a:lnTo>
                <a:lnTo>
                  <a:pt x="2856" y="266112"/>
                </a:lnTo>
                <a:lnTo>
                  <a:pt x="1996" y="262206"/>
                </a:lnTo>
                <a:lnTo>
                  <a:pt x="3871" y="259267"/>
                </a:lnTo>
                <a:lnTo>
                  <a:pt x="46182" y="186304"/>
                </a:lnTo>
                <a:lnTo>
                  <a:pt x="38264" y="181738"/>
                </a:lnTo>
                <a:lnTo>
                  <a:pt x="36812" y="180873"/>
                </a:lnTo>
                <a:lnTo>
                  <a:pt x="35762" y="179464"/>
                </a:lnTo>
                <a:lnTo>
                  <a:pt x="34514" y="174441"/>
                </a:lnTo>
                <a:lnTo>
                  <a:pt x="36583" y="171017"/>
                </a:lnTo>
                <a:lnTo>
                  <a:pt x="39964" y="170176"/>
                </a:lnTo>
                <a:lnTo>
                  <a:pt x="116075" y="152173"/>
                </a:lnTo>
                <a:lnTo>
                  <a:pt x="119350" y="154068"/>
                </a:lnTo>
                <a:lnTo>
                  <a:pt x="141928" y="229149"/>
                </a:lnTo>
                <a:lnTo>
                  <a:pt x="142395" y="230777"/>
                </a:lnTo>
                <a:lnTo>
                  <a:pt x="142191" y="232525"/>
                </a:lnTo>
                <a:lnTo>
                  <a:pt x="141748" y="233308"/>
                </a:lnTo>
                <a:lnTo>
                  <a:pt x="127209" y="233308"/>
                </a:lnTo>
                <a:lnTo>
                  <a:pt x="123372" y="234439"/>
                </a:lnTo>
                <a:lnTo>
                  <a:pt x="121701" y="237500"/>
                </a:lnTo>
                <a:lnTo>
                  <a:pt x="104227" y="267768"/>
                </a:lnTo>
                <a:lnTo>
                  <a:pt x="102153" y="268973"/>
                </a:lnTo>
                <a:lnTo>
                  <a:pt x="9166" y="268983"/>
                </a:lnTo>
                <a:close/>
              </a:path>
              <a:path w="426719" h="393064">
                <a:moveTo>
                  <a:pt x="374964" y="365283"/>
                </a:moveTo>
                <a:lnTo>
                  <a:pt x="371088" y="364282"/>
                </a:lnTo>
                <a:lnTo>
                  <a:pt x="369320" y="361280"/>
                </a:lnTo>
                <a:lnTo>
                  <a:pt x="284066" y="213896"/>
                </a:lnTo>
                <a:lnTo>
                  <a:pt x="282317" y="210855"/>
                </a:lnTo>
                <a:lnTo>
                  <a:pt x="283352" y="207022"/>
                </a:lnTo>
                <a:lnTo>
                  <a:pt x="357379" y="164327"/>
                </a:lnTo>
                <a:lnTo>
                  <a:pt x="361222" y="165367"/>
                </a:lnTo>
                <a:lnTo>
                  <a:pt x="426651" y="278708"/>
                </a:lnTo>
                <a:lnTo>
                  <a:pt x="426651" y="281117"/>
                </a:lnTo>
                <a:lnTo>
                  <a:pt x="380201" y="361280"/>
                </a:lnTo>
                <a:lnTo>
                  <a:pt x="379657" y="362203"/>
                </a:lnTo>
                <a:lnTo>
                  <a:pt x="378889" y="362971"/>
                </a:lnTo>
                <a:lnTo>
                  <a:pt x="374964" y="365283"/>
                </a:lnTo>
                <a:close/>
              </a:path>
              <a:path w="426719" h="393064">
                <a:moveTo>
                  <a:pt x="135778" y="238107"/>
                </a:moveTo>
                <a:lnTo>
                  <a:pt x="130270" y="234979"/>
                </a:lnTo>
                <a:lnTo>
                  <a:pt x="127209" y="233308"/>
                </a:lnTo>
                <a:lnTo>
                  <a:pt x="141748" y="233308"/>
                </a:lnTo>
                <a:lnTo>
                  <a:pt x="139636" y="237038"/>
                </a:lnTo>
                <a:lnTo>
                  <a:pt x="135778" y="238107"/>
                </a:lnTo>
                <a:close/>
              </a:path>
              <a:path w="426719" h="393064">
                <a:moveTo>
                  <a:pt x="258850" y="393040"/>
                </a:moveTo>
                <a:lnTo>
                  <a:pt x="254852" y="392948"/>
                </a:lnTo>
                <a:lnTo>
                  <a:pt x="252442" y="390427"/>
                </a:lnTo>
                <a:lnTo>
                  <a:pt x="200999" y="335631"/>
                </a:lnTo>
                <a:lnTo>
                  <a:pt x="198691" y="333212"/>
                </a:lnTo>
                <a:lnTo>
                  <a:pt x="198691" y="329404"/>
                </a:lnTo>
                <a:lnTo>
                  <a:pt x="200999" y="326984"/>
                </a:lnTo>
                <a:lnTo>
                  <a:pt x="252442" y="272286"/>
                </a:lnTo>
                <a:lnTo>
                  <a:pt x="253623" y="271047"/>
                </a:lnTo>
                <a:lnTo>
                  <a:pt x="255260" y="270343"/>
                </a:lnTo>
                <a:lnTo>
                  <a:pt x="260457" y="270314"/>
                </a:lnTo>
                <a:lnTo>
                  <a:pt x="263304" y="273122"/>
                </a:lnTo>
                <a:lnTo>
                  <a:pt x="263324" y="282963"/>
                </a:lnTo>
                <a:lnTo>
                  <a:pt x="266151" y="285791"/>
                </a:lnTo>
                <a:lnTo>
                  <a:pt x="304532" y="285791"/>
                </a:lnTo>
                <a:lnTo>
                  <a:pt x="306606" y="286995"/>
                </a:lnTo>
                <a:lnTo>
                  <a:pt x="307723" y="288948"/>
                </a:lnTo>
                <a:lnTo>
                  <a:pt x="352998" y="367401"/>
                </a:lnTo>
                <a:lnTo>
                  <a:pt x="353522" y="368334"/>
                </a:lnTo>
                <a:lnTo>
                  <a:pt x="353809" y="369383"/>
                </a:lnTo>
                <a:lnTo>
                  <a:pt x="353848" y="373939"/>
                </a:lnTo>
                <a:lnTo>
                  <a:pt x="351045" y="376796"/>
                </a:lnTo>
                <a:lnTo>
                  <a:pt x="263324" y="376825"/>
                </a:lnTo>
                <a:lnTo>
                  <a:pt x="263314" y="387813"/>
                </a:lnTo>
                <a:lnTo>
                  <a:pt x="262609" y="389450"/>
                </a:lnTo>
                <a:lnTo>
                  <a:pt x="258850" y="393040"/>
                </a:lnTo>
                <a:close/>
              </a:path>
              <a:path w="426719" h="393064">
                <a:moveTo>
                  <a:pt x="180178" y="376971"/>
                </a:moveTo>
                <a:lnTo>
                  <a:pt x="49281" y="376961"/>
                </a:lnTo>
                <a:lnTo>
                  <a:pt x="47207" y="375756"/>
                </a:lnTo>
                <a:lnTo>
                  <a:pt x="859" y="295360"/>
                </a:lnTo>
                <a:lnTo>
                  <a:pt x="296" y="294394"/>
                </a:lnTo>
                <a:lnTo>
                  <a:pt x="0" y="293296"/>
                </a:lnTo>
                <a:lnTo>
                  <a:pt x="19" y="288715"/>
                </a:lnTo>
                <a:lnTo>
                  <a:pt x="2841" y="285922"/>
                </a:lnTo>
                <a:lnTo>
                  <a:pt x="180198" y="285936"/>
                </a:lnTo>
                <a:lnTo>
                  <a:pt x="182976" y="288715"/>
                </a:lnTo>
                <a:lnTo>
                  <a:pt x="183001" y="374173"/>
                </a:lnTo>
                <a:lnTo>
                  <a:pt x="180178" y="3769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051476" y="1940054"/>
            <a:ext cx="167640" cy="161290"/>
          </a:xfrm>
          <a:custGeom>
            <a:avLst/>
            <a:gdLst/>
            <a:ahLst/>
            <a:cxnLst/>
            <a:rect l="l" t="t" r="r" b="b"/>
            <a:pathLst>
              <a:path w="167639" h="161289">
                <a:moveTo>
                  <a:pt x="160228" y="9"/>
                </a:moveTo>
                <a:lnTo>
                  <a:pt x="69776" y="9"/>
                </a:lnTo>
                <a:lnTo>
                  <a:pt x="67532" y="19"/>
                </a:lnTo>
                <a:lnTo>
                  <a:pt x="65458" y="1224"/>
                </a:lnTo>
                <a:lnTo>
                  <a:pt x="64336" y="3167"/>
                </a:lnTo>
                <a:lnTo>
                  <a:pt x="1719" y="111495"/>
                </a:lnTo>
                <a:lnTo>
                  <a:pt x="0" y="114516"/>
                </a:lnTo>
                <a:lnTo>
                  <a:pt x="1039" y="118359"/>
                </a:lnTo>
                <a:lnTo>
                  <a:pt x="4051" y="120093"/>
                </a:lnTo>
                <a:lnTo>
                  <a:pt x="72059" y="159295"/>
                </a:lnTo>
                <a:lnTo>
                  <a:pt x="74979" y="161029"/>
                </a:lnTo>
                <a:lnTo>
                  <a:pt x="78748" y="160126"/>
                </a:lnTo>
                <a:lnTo>
                  <a:pt x="80560" y="157255"/>
                </a:lnTo>
                <a:lnTo>
                  <a:pt x="165765" y="9433"/>
                </a:lnTo>
                <a:lnTo>
                  <a:pt x="167480" y="6397"/>
                </a:lnTo>
                <a:lnTo>
                  <a:pt x="166411" y="2545"/>
                </a:lnTo>
                <a:lnTo>
                  <a:pt x="163375" y="825"/>
                </a:lnTo>
                <a:lnTo>
                  <a:pt x="162418" y="286"/>
                </a:lnTo>
                <a:lnTo>
                  <a:pt x="161330" y="0"/>
                </a:lnTo>
                <a:lnTo>
                  <a:pt x="160228" y="9"/>
                </a:lnTo>
              </a:path>
            </a:pathLst>
          </a:custGeom>
          <a:ln w="485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184113" y="1956663"/>
            <a:ext cx="117475" cy="156845"/>
          </a:xfrm>
          <a:custGeom>
            <a:avLst/>
            <a:gdLst/>
            <a:ahLst/>
            <a:cxnLst/>
            <a:rect l="l" t="t" r="r" b="b"/>
            <a:pathLst>
              <a:path w="117475" h="156844">
                <a:moveTo>
                  <a:pt x="15156" y="125587"/>
                </a:moveTo>
                <a:lnTo>
                  <a:pt x="12678" y="126996"/>
                </a:lnTo>
                <a:lnTo>
                  <a:pt x="9681" y="128774"/>
                </a:lnTo>
                <a:lnTo>
                  <a:pt x="8690" y="132650"/>
                </a:lnTo>
                <a:lnTo>
                  <a:pt x="10468" y="135647"/>
                </a:lnTo>
                <a:lnTo>
                  <a:pt x="11328" y="137100"/>
                </a:lnTo>
                <a:lnTo>
                  <a:pt x="12737" y="138149"/>
                </a:lnTo>
                <a:lnTo>
                  <a:pt x="14378" y="138557"/>
                </a:lnTo>
                <a:lnTo>
                  <a:pt x="87245" y="155802"/>
                </a:lnTo>
                <a:lnTo>
                  <a:pt x="90490" y="156560"/>
                </a:lnTo>
                <a:lnTo>
                  <a:pt x="93764" y="154665"/>
                </a:lnTo>
                <a:lnTo>
                  <a:pt x="94726" y="151479"/>
                </a:lnTo>
                <a:lnTo>
                  <a:pt x="116343" y="79584"/>
                </a:lnTo>
                <a:lnTo>
                  <a:pt x="117304" y="76232"/>
                </a:lnTo>
                <a:lnTo>
                  <a:pt x="115366" y="72735"/>
                </a:lnTo>
                <a:lnTo>
                  <a:pt x="112014" y="71773"/>
                </a:lnTo>
                <a:lnTo>
                  <a:pt x="110387" y="71306"/>
                </a:lnTo>
                <a:lnTo>
                  <a:pt x="108638" y="71510"/>
                </a:lnTo>
                <a:lnTo>
                  <a:pt x="107161" y="72346"/>
                </a:lnTo>
                <a:lnTo>
                  <a:pt x="99243" y="76912"/>
                </a:lnTo>
                <a:lnTo>
                  <a:pt x="57127" y="4046"/>
                </a:lnTo>
                <a:lnTo>
                  <a:pt x="55412" y="1044"/>
                </a:lnTo>
                <a:lnTo>
                  <a:pt x="51579" y="0"/>
                </a:lnTo>
                <a:lnTo>
                  <a:pt x="48577" y="1714"/>
                </a:lnTo>
                <a:lnTo>
                  <a:pt x="47605" y="2268"/>
                </a:lnTo>
                <a:lnTo>
                  <a:pt x="46799" y="3074"/>
                </a:lnTo>
                <a:lnTo>
                  <a:pt x="46245" y="4046"/>
                </a:lnTo>
                <a:lnTo>
                  <a:pt x="1117" y="82353"/>
                </a:lnTo>
                <a:lnTo>
                  <a:pt x="0" y="84291"/>
                </a:lnTo>
                <a:lnTo>
                  <a:pt x="0" y="86681"/>
                </a:lnTo>
                <a:lnTo>
                  <a:pt x="1117" y="88619"/>
                </a:lnTo>
                <a:lnTo>
                  <a:pt x="17439" y="116892"/>
                </a:lnTo>
                <a:lnTo>
                  <a:pt x="19158" y="119913"/>
                </a:lnTo>
                <a:lnTo>
                  <a:pt x="18119" y="123756"/>
                </a:lnTo>
                <a:lnTo>
                  <a:pt x="15107" y="125490"/>
                </a:lnTo>
              </a:path>
            </a:pathLst>
          </a:custGeom>
          <a:ln w="485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246826" y="2104382"/>
            <a:ext cx="144780" cy="201295"/>
          </a:xfrm>
          <a:custGeom>
            <a:avLst/>
            <a:gdLst/>
            <a:ahLst/>
            <a:cxnLst/>
            <a:rect l="l" t="t" r="r" b="b"/>
            <a:pathLst>
              <a:path w="144780" h="201294">
                <a:moveTo>
                  <a:pt x="97883" y="196952"/>
                </a:moveTo>
                <a:lnTo>
                  <a:pt x="143206" y="118742"/>
                </a:lnTo>
                <a:lnTo>
                  <a:pt x="144333" y="116790"/>
                </a:lnTo>
                <a:lnTo>
                  <a:pt x="144333" y="114380"/>
                </a:lnTo>
                <a:lnTo>
                  <a:pt x="143206" y="112427"/>
                </a:lnTo>
                <a:lnTo>
                  <a:pt x="80638" y="4051"/>
                </a:lnTo>
                <a:lnTo>
                  <a:pt x="78904" y="1039"/>
                </a:lnTo>
                <a:lnTo>
                  <a:pt x="75061" y="0"/>
                </a:lnTo>
                <a:lnTo>
                  <a:pt x="72040" y="1719"/>
                </a:lnTo>
                <a:lnTo>
                  <a:pt x="4031" y="40970"/>
                </a:lnTo>
                <a:lnTo>
                  <a:pt x="1034" y="42694"/>
                </a:lnTo>
                <a:lnTo>
                  <a:pt x="0" y="46527"/>
                </a:lnTo>
                <a:lnTo>
                  <a:pt x="1724" y="49524"/>
                </a:lnTo>
                <a:lnTo>
                  <a:pt x="87002" y="196952"/>
                </a:lnTo>
                <a:lnTo>
                  <a:pt x="88770" y="199954"/>
                </a:lnTo>
                <a:lnTo>
                  <a:pt x="92647" y="200955"/>
                </a:lnTo>
                <a:lnTo>
                  <a:pt x="95649" y="199187"/>
                </a:lnTo>
                <a:lnTo>
                  <a:pt x="96572" y="198643"/>
                </a:lnTo>
                <a:lnTo>
                  <a:pt x="97339" y="197875"/>
                </a:lnTo>
                <a:lnTo>
                  <a:pt x="97883" y="196952"/>
                </a:lnTo>
              </a:path>
            </a:pathLst>
          </a:custGeom>
          <a:ln w="485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163200" y="2210368"/>
            <a:ext cx="155575" cy="123189"/>
          </a:xfrm>
          <a:custGeom>
            <a:avLst/>
            <a:gdLst/>
            <a:ahLst/>
            <a:cxnLst/>
            <a:rect l="l" t="t" r="r" b="b"/>
            <a:pathLst>
              <a:path w="155575" h="123189">
                <a:moveTo>
                  <a:pt x="64632" y="9161"/>
                </a:moveTo>
                <a:lnTo>
                  <a:pt x="64632" y="6295"/>
                </a:lnTo>
                <a:lnTo>
                  <a:pt x="64612" y="2807"/>
                </a:lnTo>
                <a:lnTo>
                  <a:pt x="61766" y="0"/>
                </a:lnTo>
                <a:lnTo>
                  <a:pt x="58278" y="19"/>
                </a:lnTo>
                <a:lnTo>
                  <a:pt x="56568" y="29"/>
                </a:lnTo>
                <a:lnTo>
                  <a:pt x="54931" y="733"/>
                </a:lnTo>
                <a:lnTo>
                  <a:pt x="53751" y="1972"/>
                </a:lnTo>
                <a:lnTo>
                  <a:pt x="2307" y="56670"/>
                </a:lnTo>
                <a:lnTo>
                  <a:pt x="0" y="59089"/>
                </a:lnTo>
                <a:lnTo>
                  <a:pt x="0" y="62898"/>
                </a:lnTo>
                <a:lnTo>
                  <a:pt x="2307" y="65317"/>
                </a:lnTo>
                <a:lnTo>
                  <a:pt x="53751" y="120112"/>
                </a:lnTo>
                <a:lnTo>
                  <a:pt x="56160" y="122633"/>
                </a:lnTo>
                <a:lnTo>
                  <a:pt x="60158" y="122726"/>
                </a:lnTo>
                <a:lnTo>
                  <a:pt x="62679" y="120316"/>
                </a:lnTo>
                <a:lnTo>
                  <a:pt x="63918" y="119136"/>
                </a:lnTo>
                <a:lnTo>
                  <a:pt x="64622" y="117499"/>
                </a:lnTo>
                <a:lnTo>
                  <a:pt x="64632" y="115789"/>
                </a:lnTo>
                <a:lnTo>
                  <a:pt x="64632" y="106511"/>
                </a:lnTo>
                <a:lnTo>
                  <a:pt x="148865" y="106511"/>
                </a:lnTo>
                <a:lnTo>
                  <a:pt x="152353" y="106481"/>
                </a:lnTo>
                <a:lnTo>
                  <a:pt x="155156" y="103625"/>
                </a:lnTo>
                <a:lnTo>
                  <a:pt x="155122" y="100137"/>
                </a:lnTo>
                <a:lnTo>
                  <a:pt x="155117" y="99068"/>
                </a:lnTo>
                <a:lnTo>
                  <a:pt x="154831" y="98019"/>
                </a:lnTo>
                <a:lnTo>
                  <a:pt x="154306" y="97086"/>
                </a:lnTo>
                <a:lnTo>
                  <a:pt x="109032" y="18634"/>
                </a:lnTo>
                <a:lnTo>
                  <a:pt x="107914" y="16681"/>
                </a:lnTo>
                <a:lnTo>
                  <a:pt x="105840" y="15476"/>
                </a:lnTo>
                <a:lnTo>
                  <a:pt x="103591" y="15476"/>
                </a:lnTo>
                <a:lnTo>
                  <a:pt x="70947" y="15476"/>
                </a:lnTo>
                <a:lnTo>
                  <a:pt x="67459" y="15476"/>
                </a:lnTo>
                <a:lnTo>
                  <a:pt x="64632" y="12649"/>
                </a:lnTo>
                <a:lnTo>
                  <a:pt x="64632" y="9161"/>
                </a:lnTo>
              </a:path>
            </a:pathLst>
          </a:custGeom>
          <a:ln w="485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964508" y="2225976"/>
            <a:ext cx="183515" cy="91440"/>
          </a:xfrm>
          <a:custGeom>
            <a:avLst/>
            <a:gdLst/>
            <a:ahLst/>
            <a:cxnLst/>
            <a:rect l="l" t="t" r="r" b="b"/>
            <a:pathLst>
              <a:path w="183514" h="91439">
                <a:moveTo>
                  <a:pt x="183025" y="84733"/>
                </a:moveTo>
                <a:lnTo>
                  <a:pt x="183025" y="6329"/>
                </a:lnTo>
                <a:lnTo>
                  <a:pt x="183025" y="2841"/>
                </a:lnTo>
                <a:lnTo>
                  <a:pt x="180198" y="14"/>
                </a:lnTo>
                <a:lnTo>
                  <a:pt x="176710" y="14"/>
                </a:lnTo>
                <a:lnTo>
                  <a:pt x="6300" y="14"/>
                </a:lnTo>
                <a:lnTo>
                  <a:pt x="2841" y="0"/>
                </a:lnTo>
                <a:lnTo>
                  <a:pt x="19" y="2793"/>
                </a:lnTo>
                <a:lnTo>
                  <a:pt x="4" y="6251"/>
                </a:lnTo>
                <a:lnTo>
                  <a:pt x="0" y="7374"/>
                </a:lnTo>
                <a:lnTo>
                  <a:pt x="296" y="8471"/>
                </a:lnTo>
                <a:lnTo>
                  <a:pt x="859" y="9438"/>
                </a:lnTo>
                <a:lnTo>
                  <a:pt x="46085" y="87891"/>
                </a:lnTo>
                <a:lnTo>
                  <a:pt x="47207" y="89834"/>
                </a:lnTo>
                <a:lnTo>
                  <a:pt x="49281" y="91039"/>
                </a:lnTo>
                <a:lnTo>
                  <a:pt x="51526" y="91048"/>
                </a:lnTo>
                <a:lnTo>
                  <a:pt x="176710" y="91048"/>
                </a:lnTo>
                <a:lnTo>
                  <a:pt x="180178" y="91048"/>
                </a:lnTo>
                <a:lnTo>
                  <a:pt x="183001" y="88250"/>
                </a:lnTo>
                <a:lnTo>
                  <a:pt x="183025" y="84782"/>
                </a:lnTo>
              </a:path>
            </a:pathLst>
          </a:custGeom>
          <a:ln w="485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966505" y="2092228"/>
            <a:ext cx="140970" cy="116839"/>
          </a:xfrm>
          <a:custGeom>
            <a:avLst/>
            <a:gdLst/>
            <a:ahLst/>
            <a:cxnLst/>
            <a:rect l="l" t="t" r="r" b="b"/>
            <a:pathLst>
              <a:path w="140969" h="116839">
                <a:moveTo>
                  <a:pt x="7170" y="116809"/>
                </a:moveTo>
                <a:lnTo>
                  <a:pt x="97912" y="116809"/>
                </a:lnTo>
                <a:lnTo>
                  <a:pt x="100157" y="116799"/>
                </a:lnTo>
                <a:lnTo>
                  <a:pt x="102231" y="115595"/>
                </a:lnTo>
                <a:lnTo>
                  <a:pt x="103353" y="113651"/>
                </a:lnTo>
                <a:lnTo>
                  <a:pt x="119675" y="85379"/>
                </a:lnTo>
                <a:lnTo>
                  <a:pt x="121375" y="82265"/>
                </a:lnTo>
                <a:lnTo>
                  <a:pt x="125213" y="81134"/>
                </a:lnTo>
                <a:lnTo>
                  <a:pt x="128273" y="82805"/>
                </a:lnTo>
                <a:lnTo>
                  <a:pt x="130751" y="84213"/>
                </a:lnTo>
                <a:lnTo>
                  <a:pt x="133782" y="85933"/>
                </a:lnTo>
                <a:lnTo>
                  <a:pt x="137639" y="84864"/>
                </a:lnTo>
                <a:lnTo>
                  <a:pt x="139359" y="81828"/>
                </a:lnTo>
                <a:lnTo>
                  <a:pt x="140194" y="80352"/>
                </a:lnTo>
                <a:lnTo>
                  <a:pt x="140398" y="78603"/>
                </a:lnTo>
                <a:lnTo>
                  <a:pt x="139932" y="76975"/>
                </a:lnTo>
                <a:lnTo>
                  <a:pt x="118315" y="5081"/>
                </a:lnTo>
                <a:lnTo>
                  <a:pt x="117353" y="1894"/>
                </a:lnTo>
                <a:lnTo>
                  <a:pt x="114079" y="0"/>
                </a:lnTo>
                <a:lnTo>
                  <a:pt x="110834" y="757"/>
                </a:lnTo>
                <a:lnTo>
                  <a:pt x="37968" y="18002"/>
                </a:lnTo>
                <a:lnTo>
                  <a:pt x="34587" y="18843"/>
                </a:lnTo>
                <a:lnTo>
                  <a:pt x="32517" y="22267"/>
                </a:lnTo>
                <a:lnTo>
                  <a:pt x="33358" y="25653"/>
                </a:lnTo>
                <a:lnTo>
                  <a:pt x="33766" y="27290"/>
                </a:lnTo>
                <a:lnTo>
                  <a:pt x="34815" y="28699"/>
                </a:lnTo>
                <a:lnTo>
                  <a:pt x="36267" y="29564"/>
                </a:lnTo>
                <a:lnTo>
                  <a:pt x="44186" y="34130"/>
                </a:lnTo>
                <a:lnTo>
                  <a:pt x="1875" y="107093"/>
                </a:lnTo>
                <a:lnTo>
                  <a:pt x="0" y="110032"/>
                </a:lnTo>
                <a:lnTo>
                  <a:pt x="859" y="113938"/>
                </a:lnTo>
                <a:lnTo>
                  <a:pt x="3793" y="115813"/>
                </a:lnTo>
                <a:lnTo>
                  <a:pt x="4804" y="116459"/>
                </a:lnTo>
                <a:lnTo>
                  <a:pt x="5975" y="116804"/>
                </a:lnTo>
                <a:lnTo>
                  <a:pt x="7170" y="116809"/>
                </a:lnTo>
              </a:path>
            </a:pathLst>
          </a:custGeom>
          <a:ln w="485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766233" y="8954233"/>
            <a:ext cx="2626995" cy="0"/>
          </a:xfrm>
          <a:custGeom>
            <a:avLst/>
            <a:gdLst/>
            <a:ahLst/>
            <a:cxnLst/>
            <a:rect l="l" t="t" r="r" b="b"/>
            <a:pathLst>
              <a:path w="2626995">
                <a:moveTo>
                  <a:pt x="0" y="0"/>
                </a:moveTo>
                <a:lnTo>
                  <a:pt x="2626956" y="0"/>
                </a:lnTo>
              </a:path>
            </a:pathLst>
          </a:custGeom>
          <a:ln w="19641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772724" y="8964054"/>
            <a:ext cx="0" cy="1807210"/>
          </a:xfrm>
          <a:custGeom>
            <a:avLst/>
            <a:gdLst/>
            <a:ahLst/>
            <a:cxnLst/>
            <a:rect l="l" t="t" r="r" b="b"/>
            <a:pathLst>
              <a:path h="1807209">
                <a:moveTo>
                  <a:pt x="0" y="0"/>
                </a:moveTo>
                <a:lnTo>
                  <a:pt x="0" y="1806991"/>
                </a:lnTo>
              </a:path>
            </a:pathLst>
          </a:custGeom>
          <a:ln w="12982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766233" y="10780865"/>
            <a:ext cx="2626995" cy="0"/>
          </a:xfrm>
          <a:custGeom>
            <a:avLst/>
            <a:gdLst/>
            <a:ahLst/>
            <a:cxnLst/>
            <a:rect l="l" t="t" r="r" b="b"/>
            <a:pathLst>
              <a:path w="2626995">
                <a:moveTo>
                  <a:pt x="0" y="0"/>
                </a:moveTo>
                <a:lnTo>
                  <a:pt x="2626956" y="0"/>
                </a:lnTo>
              </a:path>
            </a:pathLst>
          </a:custGeom>
          <a:ln w="19641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386699" y="8963600"/>
            <a:ext cx="0" cy="1808480"/>
          </a:xfrm>
          <a:custGeom>
            <a:avLst/>
            <a:gdLst/>
            <a:ahLst/>
            <a:cxnLst/>
            <a:rect l="l" t="t" r="r" b="b"/>
            <a:pathLst>
              <a:path h="1808479">
                <a:moveTo>
                  <a:pt x="0" y="0"/>
                </a:moveTo>
                <a:lnTo>
                  <a:pt x="0" y="1808025"/>
                </a:lnTo>
              </a:path>
            </a:pathLst>
          </a:custGeom>
          <a:ln w="12982">
            <a:solidFill>
              <a:srgbClr val="FFFF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372268" y="7495159"/>
            <a:ext cx="1380490" cy="1083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685">
              <a:lnSpc>
                <a:spcPct val="100000"/>
              </a:lnSpc>
            </a:pPr>
            <a:r>
              <a:rPr sz="1550" b="1" dirty="0">
                <a:solidFill>
                  <a:srgbClr val="FFFFFF"/>
                </a:solidFill>
                <a:latin typeface="Lucida Sans"/>
                <a:cs typeface="Lucida Sans"/>
              </a:rPr>
              <a:t>FLOODPLAIN</a:t>
            </a:r>
            <a:endParaRPr sz="1550">
              <a:latin typeface="Lucida Sans"/>
              <a:cs typeface="Lucida Sans"/>
            </a:endParaRPr>
          </a:p>
          <a:p>
            <a:pPr marL="12700" marR="5080">
              <a:lnSpc>
                <a:spcPts val="650"/>
              </a:lnSpc>
              <a:spcBef>
                <a:spcPts val="650"/>
              </a:spcBef>
            </a:pPr>
            <a:r>
              <a:rPr sz="650" spc="10" dirty="0">
                <a:solidFill>
                  <a:srgbClr val="FFFFFF"/>
                </a:solidFill>
                <a:latin typeface="Arial"/>
                <a:cs typeface="Arial"/>
              </a:rPr>
              <a:t>Sustainability </a:t>
            </a:r>
            <a:r>
              <a:rPr sz="650" spc="25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650" spc="10" dirty="0">
                <a:solidFill>
                  <a:srgbClr val="FFFFFF"/>
                </a:solidFill>
                <a:latin typeface="Arial"/>
                <a:cs typeface="Arial"/>
              </a:rPr>
              <a:t>Engineering  </a:t>
            </a:r>
            <a:r>
              <a:rPr sz="650" spc="25" dirty="0">
                <a:solidFill>
                  <a:srgbClr val="FFFFFF"/>
                </a:solidFill>
                <a:latin typeface="Arial"/>
                <a:cs typeface="Arial"/>
              </a:rPr>
              <a:t>departments</a:t>
            </a:r>
            <a:r>
              <a:rPr sz="65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25" dirty="0">
                <a:solidFill>
                  <a:srgbClr val="FFFFFF"/>
                </a:solidFill>
                <a:latin typeface="Arial"/>
                <a:cs typeface="Arial"/>
              </a:rPr>
              <a:t>worked</a:t>
            </a:r>
            <a:r>
              <a:rPr sz="65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65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20" dirty="0">
                <a:solidFill>
                  <a:srgbClr val="FFFFFF"/>
                </a:solidFill>
                <a:latin typeface="Arial"/>
                <a:cs typeface="Arial"/>
              </a:rPr>
              <a:t>redline</a:t>
            </a:r>
            <a:r>
              <a:rPr sz="65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25" dirty="0">
                <a:solidFill>
                  <a:srgbClr val="FFFFFF"/>
                </a:solidFill>
                <a:latin typeface="Arial"/>
                <a:cs typeface="Arial"/>
              </a:rPr>
              <a:t>the  </a:t>
            </a:r>
            <a:r>
              <a:rPr sz="650" spc="15" dirty="0">
                <a:solidFill>
                  <a:srgbClr val="FFFFFF"/>
                </a:solidFill>
                <a:latin typeface="Arial"/>
                <a:cs typeface="Arial"/>
              </a:rPr>
              <a:t>Floodplain Ordinance </a:t>
            </a:r>
            <a:r>
              <a:rPr sz="650" spc="35" dirty="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sz="650" dirty="0">
                <a:solidFill>
                  <a:srgbClr val="FFFFFF"/>
                </a:solidFill>
                <a:latin typeface="Arial"/>
                <a:cs typeface="Arial"/>
              </a:rPr>
              <a:t>a  </a:t>
            </a:r>
            <a:r>
              <a:rPr sz="650" spc="25" dirty="0">
                <a:solidFill>
                  <a:srgbClr val="FFFFFF"/>
                </a:solidFill>
                <a:latin typeface="Arial"/>
                <a:cs typeface="Arial"/>
              </a:rPr>
              <a:t>definition </a:t>
            </a:r>
            <a:r>
              <a:rPr sz="650" spc="40" dirty="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sz="650" spc="25" dirty="0">
                <a:solidFill>
                  <a:srgbClr val="FFFFFF"/>
                </a:solidFill>
                <a:latin typeface="Arial"/>
                <a:cs typeface="Arial"/>
              </a:rPr>
              <a:t>riparian buffers and  </a:t>
            </a:r>
            <a:r>
              <a:rPr sz="650" spc="15" dirty="0">
                <a:solidFill>
                  <a:srgbClr val="FFFFFF"/>
                </a:solidFill>
                <a:latin typeface="Arial"/>
                <a:cs typeface="Arial"/>
              </a:rPr>
              <a:t>establish </a:t>
            </a:r>
            <a:r>
              <a:rPr sz="650" spc="5" dirty="0">
                <a:solidFill>
                  <a:srgbClr val="FFFFFF"/>
                </a:solidFill>
                <a:latin typeface="Arial"/>
                <a:cs typeface="Arial"/>
              </a:rPr>
              <a:t>zones </a:t>
            </a:r>
            <a:r>
              <a:rPr sz="650" spc="40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65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15" dirty="0">
                <a:solidFill>
                  <a:srgbClr val="FFFFFF"/>
                </a:solidFill>
                <a:latin typeface="Arial"/>
                <a:cs typeface="Arial"/>
              </a:rPr>
              <a:t>allowed </a:t>
            </a:r>
            <a:r>
              <a:rPr sz="650" spc="10" dirty="0">
                <a:solidFill>
                  <a:srgbClr val="FFFFFF"/>
                </a:solidFill>
                <a:latin typeface="Arial"/>
                <a:cs typeface="Arial"/>
              </a:rPr>
              <a:t>activity.  </a:t>
            </a:r>
            <a:r>
              <a:rPr sz="650" dirty="0">
                <a:solidFill>
                  <a:srgbClr val="FFFFFF"/>
                </a:solidFill>
                <a:latin typeface="Arial"/>
                <a:cs typeface="Arial"/>
              </a:rPr>
              <a:t>This </a:t>
            </a:r>
            <a:r>
              <a:rPr sz="650" spc="20" dirty="0">
                <a:solidFill>
                  <a:srgbClr val="FFFFFF"/>
                </a:solidFill>
                <a:latin typeface="Arial"/>
                <a:cs typeface="Arial"/>
              </a:rPr>
              <a:t>will improve water </a:t>
            </a:r>
            <a:r>
              <a:rPr sz="650" spc="15" dirty="0">
                <a:solidFill>
                  <a:srgbClr val="FFFFFF"/>
                </a:solidFill>
                <a:latin typeface="Arial"/>
                <a:cs typeface="Arial"/>
              </a:rPr>
              <a:t>quality,  </a:t>
            </a:r>
            <a:r>
              <a:rPr sz="650" spc="20" dirty="0">
                <a:solidFill>
                  <a:srgbClr val="FFFFFF"/>
                </a:solidFill>
                <a:latin typeface="Arial"/>
                <a:cs typeface="Arial"/>
              </a:rPr>
              <a:t>help </a:t>
            </a:r>
            <a:r>
              <a:rPr sz="650" spc="15" dirty="0">
                <a:solidFill>
                  <a:srgbClr val="FFFFFF"/>
                </a:solidFill>
                <a:latin typeface="Arial"/>
                <a:cs typeface="Arial"/>
              </a:rPr>
              <a:t>reduce erosion, </a:t>
            </a:r>
            <a:r>
              <a:rPr sz="650" spc="25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650" spc="10" dirty="0">
                <a:solidFill>
                  <a:srgbClr val="FFFFFF"/>
                </a:solidFill>
                <a:latin typeface="Arial"/>
                <a:cs typeface="Arial"/>
              </a:rPr>
              <a:t>create  </a:t>
            </a:r>
            <a:r>
              <a:rPr sz="650" spc="30" dirty="0">
                <a:solidFill>
                  <a:srgbClr val="FFFFFF"/>
                </a:solidFill>
                <a:latin typeface="Arial"/>
                <a:cs typeface="Arial"/>
              </a:rPr>
              <a:t>more </a:t>
            </a:r>
            <a:r>
              <a:rPr sz="650" spc="20" dirty="0">
                <a:solidFill>
                  <a:srgbClr val="FFFFFF"/>
                </a:solidFill>
                <a:latin typeface="Arial"/>
                <a:cs typeface="Arial"/>
              </a:rPr>
              <a:t>habitat. </a:t>
            </a:r>
            <a:r>
              <a:rPr sz="650" dirty="0">
                <a:solidFill>
                  <a:srgbClr val="FFFFFF"/>
                </a:solidFill>
                <a:latin typeface="Arial"/>
                <a:cs typeface="Arial"/>
              </a:rPr>
              <a:t>This is a </a:t>
            </a:r>
            <a:r>
              <a:rPr sz="650" spc="10" dirty="0">
                <a:solidFill>
                  <a:srgbClr val="FFFFFF"/>
                </a:solidFill>
                <a:latin typeface="Arial"/>
                <a:cs typeface="Arial"/>
              </a:rPr>
              <a:t>legislative  </a:t>
            </a:r>
            <a:r>
              <a:rPr sz="650" spc="30" dirty="0">
                <a:solidFill>
                  <a:srgbClr val="FFFFFF"/>
                </a:solidFill>
                <a:latin typeface="Arial"/>
                <a:cs typeface="Arial"/>
              </a:rPr>
              <a:t>priority </a:t>
            </a:r>
            <a:r>
              <a:rPr sz="650" spc="35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65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-25" dirty="0">
                <a:solidFill>
                  <a:srgbClr val="FFFFFF"/>
                </a:solidFill>
                <a:latin typeface="Arial"/>
                <a:cs typeface="Arial"/>
              </a:rPr>
              <a:t>FY19.</a:t>
            </a:r>
            <a:endParaRPr sz="65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2078674" y="7279185"/>
            <a:ext cx="1159510" cy="1484630"/>
          </a:xfrm>
          <a:custGeom>
            <a:avLst/>
            <a:gdLst/>
            <a:ahLst/>
            <a:cxnLst/>
            <a:rect l="l" t="t" r="r" b="b"/>
            <a:pathLst>
              <a:path w="1159510" h="1484629">
                <a:moveTo>
                  <a:pt x="0" y="0"/>
                </a:moveTo>
                <a:lnTo>
                  <a:pt x="1159506" y="0"/>
                </a:lnTo>
                <a:lnTo>
                  <a:pt x="1159506" y="1484395"/>
                </a:lnTo>
                <a:lnTo>
                  <a:pt x="0" y="1484395"/>
                </a:lnTo>
                <a:lnTo>
                  <a:pt x="0" y="0"/>
                </a:lnTo>
                <a:close/>
              </a:path>
            </a:pathLst>
          </a:custGeom>
          <a:solidFill>
            <a:srgbClr val="3249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5508180" y="7332134"/>
            <a:ext cx="1749425" cy="1219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711835">
              <a:lnSpc>
                <a:spcPct val="101600"/>
              </a:lnSpc>
            </a:pPr>
            <a:r>
              <a:rPr sz="1550" b="1" spc="-40" dirty="0">
                <a:solidFill>
                  <a:srgbClr val="FFFFFF"/>
                </a:solidFill>
                <a:latin typeface="Palatino Linotype"/>
                <a:cs typeface="Palatino Linotype"/>
              </a:rPr>
              <a:t>TREE  </a:t>
            </a:r>
            <a:r>
              <a:rPr sz="1550" b="1" spc="-75" dirty="0">
                <a:solidFill>
                  <a:srgbClr val="FFFFFF"/>
                </a:solidFill>
                <a:latin typeface="Palatino Linotype"/>
                <a:cs typeface="Palatino Linotype"/>
              </a:rPr>
              <a:t>PLANTING</a:t>
            </a:r>
            <a:endParaRPr sz="1550">
              <a:latin typeface="Palatino Linotype"/>
              <a:cs typeface="Palatino Linotype"/>
            </a:endParaRPr>
          </a:p>
          <a:p>
            <a:pPr marL="22225" marR="5080">
              <a:lnSpc>
                <a:spcPts val="800"/>
              </a:lnSpc>
              <a:spcBef>
                <a:spcPts val="1585"/>
              </a:spcBef>
            </a:pP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The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Town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received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25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$1000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grant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towards 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purchase </a:t>
            </a:r>
            <a:r>
              <a:rPr sz="800" spc="-1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58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native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trees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that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were 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planted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by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lots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Garamond"/>
                <a:cs typeface="Garamond"/>
              </a:rPr>
              <a:t>of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volunteers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30" dirty="0">
                <a:solidFill>
                  <a:srgbClr val="FFFFFF"/>
                </a:solidFill>
                <a:latin typeface="Garamond"/>
                <a:cs typeface="Garamond"/>
              </a:rPr>
              <a:t>in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November 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along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Middletown Parkway. </a:t>
            </a:r>
            <a:r>
              <a:rPr sz="800" spc="-5" dirty="0">
                <a:solidFill>
                  <a:srgbClr val="FFFFFF"/>
                </a:solidFill>
                <a:latin typeface="Garamond"/>
                <a:cs typeface="Garamond"/>
              </a:rPr>
              <a:t>Look </a:t>
            </a:r>
            <a:r>
              <a:rPr sz="800" dirty="0">
                <a:solidFill>
                  <a:srgbClr val="FFFFFF"/>
                </a:solidFill>
                <a:latin typeface="Garamond"/>
                <a:cs typeface="Garamond"/>
              </a:rPr>
              <a:t>for 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more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tree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planting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opportunities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30" dirty="0">
                <a:solidFill>
                  <a:srgbClr val="FFFFFF"/>
                </a:solidFill>
                <a:latin typeface="Garamond"/>
                <a:cs typeface="Garamond"/>
              </a:rPr>
              <a:t>in</a:t>
            </a:r>
            <a:r>
              <a:rPr sz="800" spc="-3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2020!</a:t>
            </a:r>
            <a:endParaRPr sz="800">
              <a:latin typeface="Garamond"/>
              <a:cs typeface="Garamond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2267045" y="7526749"/>
            <a:ext cx="794385" cy="992505"/>
          </a:xfrm>
          <a:custGeom>
            <a:avLst/>
            <a:gdLst/>
            <a:ahLst/>
            <a:cxnLst/>
            <a:rect l="l" t="t" r="r" b="b"/>
            <a:pathLst>
              <a:path w="794385" h="992504">
                <a:moveTo>
                  <a:pt x="749341" y="893254"/>
                </a:moveTo>
                <a:lnTo>
                  <a:pt x="44662" y="893254"/>
                </a:lnTo>
                <a:lnTo>
                  <a:pt x="34194" y="843883"/>
                </a:lnTo>
                <a:lnTo>
                  <a:pt x="25122" y="794411"/>
                </a:lnTo>
                <a:lnTo>
                  <a:pt x="17446" y="744851"/>
                </a:lnTo>
                <a:lnTo>
                  <a:pt x="11165" y="695218"/>
                </a:lnTo>
                <a:lnTo>
                  <a:pt x="6252" y="645128"/>
                </a:lnTo>
                <a:lnTo>
                  <a:pt x="2778" y="595492"/>
                </a:lnTo>
                <a:lnTo>
                  <a:pt x="815" y="548829"/>
                </a:lnTo>
                <a:lnTo>
                  <a:pt x="354" y="470980"/>
                </a:lnTo>
                <a:lnTo>
                  <a:pt x="697" y="446474"/>
                </a:lnTo>
                <a:lnTo>
                  <a:pt x="2793" y="396683"/>
                </a:lnTo>
                <a:lnTo>
                  <a:pt x="6280" y="346976"/>
                </a:lnTo>
                <a:lnTo>
                  <a:pt x="11165" y="297286"/>
                </a:lnTo>
                <a:lnTo>
                  <a:pt x="17446" y="247653"/>
                </a:lnTo>
                <a:lnTo>
                  <a:pt x="25122" y="198093"/>
                </a:lnTo>
                <a:lnTo>
                  <a:pt x="34194" y="148621"/>
                </a:lnTo>
                <a:lnTo>
                  <a:pt x="44662" y="99250"/>
                </a:lnTo>
                <a:lnTo>
                  <a:pt x="27216" y="92892"/>
                </a:lnTo>
                <a:lnTo>
                  <a:pt x="13026" y="81881"/>
                </a:lnTo>
                <a:lnTo>
                  <a:pt x="3489" y="67149"/>
                </a:lnTo>
                <a:lnTo>
                  <a:pt x="0" y="49625"/>
                </a:lnTo>
                <a:lnTo>
                  <a:pt x="3566" y="29309"/>
                </a:lnTo>
                <a:lnTo>
                  <a:pt x="13646" y="13646"/>
                </a:lnTo>
                <a:lnTo>
                  <a:pt x="29309" y="3566"/>
                </a:lnTo>
                <a:lnTo>
                  <a:pt x="49625" y="0"/>
                </a:lnTo>
                <a:lnTo>
                  <a:pt x="744378" y="0"/>
                </a:lnTo>
                <a:lnTo>
                  <a:pt x="764694" y="3566"/>
                </a:lnTo>
                <a:lnTo>
                  <a:pt x="780357" y="13646"/>
                </a:lnTo>
                <a:lnTo>
                  <a:pt x="790437" y="29309"/>
                </a:lnTo>
                <a:lnTo>
                  <a:pt x="794004" y="49625"/>
                </a:lnTo>
                <a:lnTo>
                  <a:pt x="790514" y="67847"/>
                </a:lnTo>
                <a:lnTo>
                  <a:pt x="780977" y="83742"/>
                </a:lnTo>
                <a:lnTo>
                  <a:pt x="766787" y="94985"/>
                </a:lnTo>
                <a:lnTo>
                  <a:pt x="749341" y="99250"/>
                </a:lnTo>
                <a:lnTo>
                  <a:pt x="759809" y="148621"/>
                </a:lnTo>
                <a:lnTo>
                  <a:pt x="768881" y="198093"/>
                </a:lnTo>
                <a:lnTo>
                  <a:pt x="776557" y="247653"/>
                </a:lnTo>
                <a:lnTo>
                  <a:pt x="782932" y="298243"/>
                </a:lnTo>
                <a:lnTo>
                  <a:pt x="486544" y="298243"/>
                </a:lnTo>
                <a:lnTo>
                  <a:pt x="441270" y="302044"/>
                </a:lnTo>
                <a:lnTo>
                  <a:pt x="399143" y="311206"/>
                </a:lnTo>
                <a:lnTo>
                  <a:pt x="360401" y="325490"/>
                </a:lnTo>
                <a:lnTo>
                  <a:pt x="325284" y="344656"/>
                </a:lnTo>
                <a:lnTo>
                  <a:pt x="294029" y="368467"/>
                </a:lnTo>
                <a:lnTo>
                  <a:pt x="266857" y="396711"/>
                </a:lnTo>
                <a:lnTo>
                  <a:pt x="244064" y="429066"/>
                </a:lnTo>
                <a:lnTo>
                  <a:pt x="225831" y="465377"/>
                </a:lnTo>
                <a:lnTo>
                  <a:pt x="212415" y="505378"/>
                </a:lnTo>
                <a:lnTo>
                  <a:pt x="204056" y="548829"/>
                </a:lnTo>
                <a:lnTo>
                  <a:pt x="200993" y="595492"/>
                </a:lnTo>
                <a:lnTo>
                  <a:pt x="203463" y="645128"/>
                </a:lnTo>
                <a:lnTo>
                  <a:pt x="293225" y="645128"/>
                </a:lnTo>
                <a:lnTo>
                  <a:pt x="287298" y="651446"/>
                </a:lnTo>
                <a:lnTo>
                  <a:pt x="248126" y="689790"/>
                </a:lnTo>
                <a:lnTo>
                  <a:pt x="296845" y="692261"/>
                </a:lnTo>
                <a:lnTo>
                  <a:pt x="783129" y="692261"/>
                </a:lnTo>
                <a:lnTo>
                  <a:pt x="782838" y="695218"/>
                </a:lnTo>
                <a:lnTo>
                  <a:pt x="776557" y="744851"/>
                </a:lnTo>
                <a:lnTo>
                  <a:pt x="768881" y="794411"/>
                </a:lnTo>
                <a:lnTo>
                  <a:pt x="759809" y="843883"/>
                </a:lnTo>
                <a:lnTo>
                  <a:pt x="749341" y="893254"/>
                </a:lnTo>
                <a:close/>
              </a:path>
              <a:path w="794385" h="992504">
                <a:moveTo>
                  <a:pt x="783129" y="692261"/>
                </a:moveTo>
                <a:lnTo>
                  <a:pt x="296845" y="692261"/>
                </a:lnTo>
                <a:lnTo>
                  <a:pt x="342862" y="689197"/>
                </a:lnTo>
                <a:lnTo>
                  <a:pt x="385906" y="680838"/>
                </a:lnTo>
                <a:lnTo>
                  <a:pt x="425706" y="667423"/>
                </a:lnTo>
                <a:lnTo>
                  <a:pt x="461990" y="649190"/>
                </a:lnTo>
                <a:lnTo>
                  <a:pt x="494487" y="626377"/>
                </a:lnTo>
                <a:lnTo>
                  <a:pt x="522926" y="599224"/>
                </a:lnTo>
                <a:lnTo>
                  <a:pt x="547035" y="567970"/>
                </a:lnTo>
                <a:lnTo>
                  <a:pt x="566543" y="532852"/>
                </a:lnTo>
                <a:lnTo>
                  <a:pt x="581179" y="494111"/>
                </a:lnTo>
                <a:lnTo>
                  <a:pt x="590672" y="451984"/>
                </a:lnTo>
                <a:lnTo>
                  <a:pt x="594750" y="406710"/>
                </a:lnTo>
                <a:lnTo>
                  <a:pt x="593142" y="358527"/>
                </a:lnTo>
                <a:lnTo>
                  <a:pt x="585577" y="307676"/>
                </a:lnTo>
                <a:lnTo>
                  <a:pt x="534726" y="300041"/>
                </a:lnTo>
                <a:lnTo>
                  <a:pt x="486544" y="298243"/>
                </a:lnTo>
                <a:lnTo>
                  <a:pt x="782932" y="298243"/>
                </a:lnTo>
                <a:lnTo>
                  <a:pt x="787723" y="346976"/>
                </a:lnTo>
                <a:lnTo>
                  <a:pt x="791210" y="396683"/>
                </a:lnTo>
                <a:lnTo>
                  <a:pt x="793306" y="446474"/>
                </a:lnTo>
                <a:lnTo>
                  <a:pt x="793649" y="470980"/>
                </a:lnTo>
                <a:lnTo>
                  <a:pt x="793188" y="548829"/>
                </a:lnTo>
                <a:lnTo>
                  <a:pt x="791225" y="595492"/>
                </a:lnTo>
                <a:lnTo>
                  <a:pt x="787751" y="645128"/>
                </a:lnTo>
                <a:lnTo>
                  <a:pt x="783129" y="692261"/>
                </a:lnTo>
                <a:close/>
              </a:path>
              <a:path w="794385" h="992504">
                <a:moveTo>
                  <a:pt x="293225" y="645128"/>
                </a:moveTo>
                <a:lnTo>
                  <a:pt x="203463" y="645128"/>
                </a:lnTo>
                <a:lnTo>
                  <a:pt x="241808" y="604233"/>
                </a:lnTo>
                <a:lnTo>
                  <a:pt x="281944" y="566095"/>
                </a:lnTo>
                <a:lnTo>
                  <a:pt x="323184" y="530990"/>
                </a:lnTo>
                <a:lnTo>
                  <a:pt x="364837" y="499193"/>
                </a:lnTo>
                <a:lnTo>
                  <a:pt x="406214" y="470980"/>
                </a:lnTo>
                <a:lnTo>
                  <a:pt x="446627" y="446627"/>
                </a:lnTo>
                <a:lnTo>
                  <a:pt x="421929" y="487039"/>
                </a:lnTo>
                <a:lnTo>
                  <a:pt x="392958" y="528417"/>
                </a:lnTo>
                <a:lnTo>
                  <a:pt x="360403" y="570070"/>
                </a:lnTo>
                <a:lnTo>
                  <a:pt x="324953" y="611309"/>
                </a:lnTo>
                <a:lnTo>
                  <a:pt x="293225" y="645128"/>
                </a:lnTo>
                <a:close/>
              </a:path>
              <a:path w="794385" h="992504">
                <a:moveTo>
                  <a:pt x="744378" y="992505"/>
                </a:moveTo>
                <a:lnTo>
                  <a:pt x="49625" y="992505"/>
                </a:lnTo>
                <a:lnTo>
                  <a:pt x="29309" y="988938"/>
                </a:lnTo>
                <a:lnTo>
                  <a:pt x="13646" y="978858"/>
                </a:lnTo>
                <a:lnTo>
                  <a:pt x="3566" y="963195"/>
                </a:lnTo>
                <a:lnTo>
                  <a:pt x="0" y="942879"/>
                </a:lnTo>
                <a:lnTo>
                  <a:pt x="3566" y="922564"/>
                </a:lnTo>
                <a:lnTo>
                  <a:pt x="13646" y="906901"/>
                </a:lnTo>
                <a:lnTo>
                  <a:pt x="29309" y="896821"/>
                </a:lnTo>
                <a:lnTo>
                  <a:pt x="49625" y="893254"/>
                </a:lnTo>
                <a:lnTo>
                  <a:pt x="744378" y="893254"/>
                </a:lnTo>
                <a:lnTo>
                  <a:pt x="764694" y="896821"/>
                </a:lnTo>
                <a:lnTo>
                  <a:pt x="780357" y="906901"/>
                </a:lnTo>
                <a:lnTo>
                  <a:pt x="790437" y="922564"/>
                </a:lnTo>
                <a:lnTo>
                  <a:pt x="794004" y="942879"/>
                </a:lnTo>
                <a:lnTo>
                  <a:pt x="790437" y="963195"/>
                </a:lnTo>
                <a:lnTo>
                  <a:pt x="780357" y="978858"/>
                </a:lnTo>
                <a:lnTo>
                  <a:pt x="764694" y="988938"/>
                </a:lnTo>
                <a:lnTo>
                  <a:pt x="744378" y="9925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267045" y="7526749"/>
            <a:ext cx="794385" cy="992505"/>
          </a:xfrm>
          <a:custGeom>
            <a:avLst/>
            <a:gdLst/>
            <a:ahLst/>
            <a:cxnLst/>
            <a:rect l="l" t="t" r="r" b="b"/>
            <a:pathLst>
              <a:path w="794385" h="992504">
                <a:moveTo>
                  <a:pt x="744378" y="893254"/>
                </a:moveTo>
                <a:lnTo>
                  <a:pt x="749341" y="893254"/>
                </a:lnTo>
                <a:lnTo>
                  <a:pt x="759809" y="843883"/>
                </a:lnTo>
                <a:lnTo>
                  <a:pt x="768881" y="794411"/>
                </a:lnTo>
                <a:lnTo>
                  <a:pt x="776557" y="744851"/>
                </a:lnTo>
                <a:lnTo>
                  <a:pt x="782838" y="695218"/>
                </a:lnTo>
                <a:lnTo>
                  <a:pt x="787723" y="645528"/>
                </a:lnTo>
                <a:lnTo>
                  <a:pt x="791212" y="595793"/>
                </a:lnTo>
                <a:lnTo>
                  <a:pt x="793306" y="546030"/>
                </a:lnTo>
                <a:lnTo>
                  <a:pt x="794004" y="496252"/>
                </a:lnTo>
                <a:lnTo>
                  <a:pt x="793306" y="446474"/>
                </a:lnTo>
                <a:lnTo>
                  <a:pt x="791212" y="396711"/>
                </a:lnTo>
                <a:lnTo>
                  <a:pt x="787723" y="346976"/>
                </a:lnTo>
                <a:lnTo>
                  <a:pt x="782838" y="297286"/>
                </a:lnTo>
                <a:lnTo>
                  <a:pt x="776557" y="247653"/>
                </a:lnTo>
                <a:lnTo>
                  <a:pt x="768881" y="198093"/>
                </a:lnTo>
                <a:lnTo>
                  <a:pt x="759809" y="148621"/>
                </a:lnTo>
                <a:lnTo>
                  <a:pt x="749341" y="99250"/>
                </a:lnTo>
                <a:lnTo>
                  <a:pt x="766787" y="94985"/>
                </a:lnTo>
                <a:lnTo>
                  <a:pt x="780977" y="83742"/>
                </a:lnTo>
                <a:lnTo>
                  <a:pt x="790514" y="67847"/>
                </a:lnTo>
                <a:lnTo>
                  <a:pt x="794004" y="49625"/>
                </a:lnTo>
                <a:lnTo>
                  <a:pt x="790437" y="29309"/>
                </a:lnTo>
                <a:lnTo>
                  <a:pt x="780357" y="13646"/>
                </a:lnTo>
                <a:lnTo>
                  <a:pt x="764694" y="3566"/>
                </a:lnTo>
                <a:lnTo>
                  <a:pt x="744378" y="0"/>
                </a:lnTo>
                <a:lnTo>
                  <a:pt x="49625" y="0"/>
                </a:lnTo>
                <a:lnTo>
                  <a:pt x="29309" y="3566"/>
                </a:lnTo>
                <a:lnTo>
                  <a:pt x="13646" y="13646"/>
                </a:lnTo>
                <a:lnTo>
                  <a:pt x="3566" y="29309"/>
                </a:lnTo>
                <a:lnTo>
                  <a:pt x="0" y="49625"/>
                </a:lnTo>
                <a:lnTo>
                  <a:pt x="3489" y="67149"/>
                </a:lnTo>
                <a:lnTo>
                  <a:pt x="13026" y="81881"/>
                </a:lnTo>
                <a:lnTo>
                  <a:pt x="27216" y="92892"/>
                </a:lnTo>
                <a:lnTo>
                  <a:pt x="44662" y="99250"/>
                </a:lnTo>
                <a:lnTo>
                  <a:pt x="34194" y="148621"/>
                </a:lnTo>
                <a:lnTo>
                  <a:pt x="25122" y="198093"/>
                </a:lnTo>
                <a:lnTo>
                  <a:pt x="17446" y="247653"/>
                </a:lnTo>
                <a:lnTo>
                  <a:pt x="11165" y="297286"/>
                </a:lnTo>
                <a:lnTo>
                  <a:pt x="6280" y="346976"/>
                </a:lnTo>
                <a:lnTo>
                  <a:pt x="2791" y="396711"/>
                </a:lnTo>
                <a:lnTo>
                  <a:pt x="697" y="446474"/>
                </a:lnTo>
                <a:lnTo>
                  <a:pt x="0" y="496252"/>
                </a:lnTo>
                <a:lnTo>
                  <a:pt x="697" y="546030"/>
                </a:lnTo>
                <a:lnTo>
                  <a:pt x="2791" y="595793"/>
                </a:lnTo>
                <a:lnTo>
                  <a:pt x="6280" y="645528"/>
                </a:lnTo>
                <a:lnTo>
                  <a:pt x="11165" y="695218"/>
                </a:lnTo>
                <a:lnTo>
                  <a:pt x="17446" y="744851"/>
                </a:lnTo>
                <a:lnTo>
                  <a:pt x="25122" y="794411"/>
                </a:lnTo>
                <a:lnTo>
                  <a:pt x="34194" y="843883"/>
                </a:lnTo>
                <a:lnTo>
                  <a:pt x="44662" y="893254"/>
                </a:lnTo>
                <a:lnTo>
                  <a:pt x="49625" y="893254"/>
                </a:lnTo>
                <a:lnTo>
                  <a:pt x="29309" y="896821"/>
                </a:lnTo>
                <a:lnTo>
                  <a:pt x="13646" y="906901"/>
                </a:lnTo>
                <a:lnTo>
                  <a:pt x="3566" y="922564"/>
                </a:lnTo>
                <a:lnTo>
                  <a:pt x="0" y="942879"/>
                </a:lnTo>
                <a:lnTo>
                  <a:pt x="3566" y="963195"/>
                </a:lnTo>
                <a:lnTo>
                  <a:pt x="13646" y="978858"/>
                </a:lnTo>
                <a:lnTo>
                  <a:pt x="29309" y="988938"/>
                </a:lnTo>
                <a:lnTo>
                  <a:pt x="49625" y="992505"/>
                </a:lnTo>
                <a:lnTo>
                  <a:pt x="744378" y="992505"/>
                </a:lnTo>
                <a:lnTo>
                  <a:pt x="764694" y="988938"/>
                </a:lnTo>
                <a:lnTo>
                  <a:pt x="780357" y="978858"/>
                </a:lnTo>
                <a:lnTo>
                  <a:pt x="790437" y="963195"/>
                </a:lnTo>
                <a:lnTo>
                  <a:pt x="794004" y="942879"/>
                </a:lnTo>
                <a:lnTo>
                  <a:pt x="790437" y="922564"/>
                </a:lnTo>
                <a:lnTo>
                  <a:pt x="780357" y="906901"/>
                </a:lnTo>
                <a:lnTo>
                  <a:pt x="764694" y="896821"/>
                </a:lnTo>
                <a:lnTo>
                  <a:pt x="744378" y="893254"/>
                </a:lnTo>
                <a:close/>
              </a:path>
            </a:pathLst>
          </a:custGeom>
          <a:ln w="496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468038" y="7824993"/>
            <a:ext cx="394335" cy="394335"/>
          </a:xfrm>
          <a:custGeom>
            <a:avLst/>
            <a:gdLst/>
            <a:ahLst/>
            <a:cxnLst/>
            <a:rect l="l" t="t" r="r" b="b"/>
            <a:pathLst>
              <a:path w="394335" h="394334">
                <a:moveTo>
                  <a:pt x="47133" y="391547"/>
                </a:moveTo>
                <a:lnTo>
                  <a:pt x="86304" y="353202"/>
                </a:lnTo>
                <a:lnTo>
                  <a:pt x="123960" y="313066"/>
                </a:lnTo>
                <a:lnTo>
                  <a:pt x="159410" y="271826"/>
                </a:lnTo>
                <a:lnTo>
                  <a:pt x="191965" y="230173"/>
                </a:lnTo>
                <a:lnTo>
                  <a:pt x="220936" y="188796"/>
                </a:lnTo>
                <a:lnTo>
                  <a:pt x="245634" y="148383"/>
                </a:lnTo>
                <a:lnTo>
                  <a:pt x="205221" y="172736"/>
                </a:lnTo>
                <a:lnTo>
                  <a:pt x="163844" y="200949"/>
                </a:lnTo>
                <a:lnTo>
                  <a:pt x="122191" y="232746"/>
                </a:lnTo>
                <a:lnTo>
                  <a:pt x="80951" y="267852"/>
                </a:lnTo>
                <a:lnTo>
                  <a:pt x="40815" y="305989"/>
                </a:lnTo>
                <a:lnTo>
                  <a:pt x="2470" y="346884"/>
                </a:lnTo>
                <a:lnTo>
                  <a:pt x="0" y="297248"/>
                </a:lnTo>
                <a:lnTo>
                  <a:pt x="3063" y="250585"/>
                </a:lnTo>
                <a:lnTo>
                  <a:pt x="11422" y="207134"/>
                </a:lnTo>
                <a:lnTo>
                  <a:pt x="24837" y="167134"/>
                </a:lnTo>
                <a:lnTo>
                  <a:pt x="43071" y="130823"/>
                </a:lnTo>
                <a:lnTo>
                  <a:pt x="65883" y="98440"/>
                </a:lnTo>
                <a:lnTo>
                  <a:pt x="93036" y="70224"/>
                </a:lnTo>
                <a:lnTo>
                  <a:pt x="124290" y="46413"/>
                </a:lnTo>
                <a:lnTo>
                  <a:pt x="159408" y="27246"/>
                </a:lnTo>
                <a:lnTo>
                  <a:pt x="198150" y="12963"/>
                </a:lnTo>
                <a:lnTo>
                  <a:pt x="240277" y="3801"/>
                </a:lnTo>
                <a:lnTo>
                  <a:pt x="285551" y="0"/>
                </a:lnTo>
                <a:lnTo>
                  <a:pt x="333733" y="1797"/>
                </a:lnTo>
                <a:lnTo>
                  <a:pt x="384584" y="9433"/>
                </a:lnTo>
                <a:lnTo>
                  <a:pt x="392149" y="60284"/>
                </a:lnTo>
                <a:lnTo>
                  <a:pt x="393757" y="108466"/>
                </a:lnTo>
                <a:lnTo>
                  <a:pt x="389679" y="153740"/>
                </a:lnTo>
                <a:lnTo>
                  <a:pt x="380186" y="195867"/>
                </a:lnTo>
                <a:lnTo>
                  <a:pt x="365550" y="234609"/>
                </a:lnTo>
                <a:lnTo>
                  <a:pt x="346042" y="269726"/>
                </a:lnTo>
                <a:lnTo>
                  <a:pt x="321932" y="300981"/>
                </a:lnTo>
                <a:lnTo>
                  <a:pt x="293494" y="328134"/>
                </a:lnTo>
                <a:lnTo>
                  <a:pt x="260997" y="350946"/>
                </a:lnTo>
                <a:lnTo>
                  <a:pt x="224713" y="369180"/>
                </a:lnTo>
                <a:lnTo>
                  <a:pt x="184913" y="382595"/>
                </a:lnTo>
                <a:lnTo>
                  <a:pt x="141869" y="390954"/>
                </a:lnTo>
                <a:lnTo>
                  <a:pt x="95852" y="394017"/>
                </a:lnTo>
                <a:lnTo>
                  <a:pt x="47133" y="391547"/>
                </a:lnTo>
                <a:close/>
              </a:path>
            </a:pathLst>
          </a:custGeom>
          <a:ln w="496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415859" y="9040463"/>
            <a:ext cx="704215" cy="275590"/>
          </a:xfrm>
          <a:custGeom>
            <a:avLst/>
            <a:gdLst/>
            <a:ahLst/>
            <a:cxnLst/>
            <a:rect l="l" t="t" r="r" b="b"/>
            <a:pathLst>
              <a:path w="704215" h="275590">
                <a:moveTo>
                  <a:pt x="138855" y="275396"/>
                </a:moveTo>
                <a:lnTo>
                  <a:pt x="44807" y="275396"/>
                </a:lnTo>
                <a:lnTo>
                  <a:pt x="42107" y="250304"/>
                </a:lnTo>
                <a:lnTo>
                  <a:pt x="38298" y="248439"/>
                </a:lnTo>
                <a:lnTo>
                  <a:pt x="29535" y="244337"/>
                </a:lnTo>
                <a:lnTo>
                  <a:pt x="19820" y="240235"/>
                </a:lnTo>
                <a:lnTo>
                  <a:pt x="13152" y="238370"/>
                </a:lnTo>
                <a:lnTo>
                  <a:pt x="8063" y="238370"/>
                </a:lnTo>
                <a:lnTo>
                  <a:pt x="4193" y="236883"/>
                </a:lnTo>
                <a:lnTo>
                  <a:pt x="3413" y="235739"/>
                </a:lnTo>
                <a:lnTo>
                  <a:pt x="1763" y="231764"/>
                </a:lnTo>
                <a:lnTo>
                  <a:pt x="280" y="224150"/>
                </a:lnTo>
                <a:lnTo>
                  <a:pt x="0" y="212087"/>
                </a:lnTo>
                <a:lnTo>
                  <a:pt x="3883" y="211791"/>
                </a:lnTo>
                <a:lnTo>
                  <a:pt x="3631" y="193075"/>
                </a:lnTo>
                <a:lnTo>
                  <a:pt x="4473" y="145459"/>
                </a:lnTo>
                <a:lnTo>
                  <a:pt x="8805" y="81738"/>
                </a:lnTo>
                <a:lnTo>
                  <a:pt x="19023" y="14707"/>
                </a:lnTo>
                <a:lnTo>
                  <a:pt x="56839" y="6545"/>
                </a:lnTo>
                <a:lnTo>
                  <a:pt x="291744" y="378"/>
                </a:lnTo>
                <a:lnTo>
                  <a:pt x="420461" y="0"/>
                </a:lnTo>
                <a:lnTo>
                  <a:pt x="490120" y="452"/>
                </a:lnTo>
                <a:lnTo>
                  <a:pt x="559225" y="1660"/>
                </a:lnTo>
                <a:lnTo>
                  <a:pt x="619415" y="3905"/>
                </a:lnTo>
                <a:lnTo>
                  <a:pt x="662332" y="7465"/>
                </a:lnTo>
                <a:lnTo>
                  <a:pt x="681934" y="28008"/>
                </a:lnTo>
                <a:lnTo>
                  <a:pt x="142309" y="28008"/>
                </a:lnTo>
                <a:lnTo>
                  <a:pt x="135859" y="34464"/>
                </a:lnTo>
                <a:lnTo>
                  <a:pt x="135859" y="61545"/>
                </a:lnTo>
                <a:lnTo>
                  <a:pt x="55253" y="61545"/>
                </a:lnTo>
                <a:lnTo>
                  <a:pt x="55253" y="251213"/>
                </a:lnTo>
                <a:lnTo>
                  <a:pt x="142972" y="251213"/>
                </a:lnTo>
                <a:lnTo>
                  <a:pt x="138855" y="275396"/>
                </a:lnTo>
                <a:close/>
              </a:path>
              <a:path w="704215" h="275590">
                <a:moveTo>
                  <a:pt x="271303" y="131008"/>
                </a:moveTo>
                <a:lnTo>
                  <a:pt x="251835" y="131008"/>
                </a:lnTo>
                <a:lnTo>
                  <a:pt x="258285" y="124551"/>
                </a:lnTo>
                <a:lnTo>
                  <a:pt x="258285" y="34464"/>
                </a:lnTo>
                <a:lnTo>
                  <a:pt x="251835" y="28008"/>
                </a:lnTo>
                <a:lnTo>
                  <a:pt x="271303" y="28008"/>
                </a:lnTo>
                <a:lnTo>
                  <a:pt x="264854" y="34464"/>
                </a:lnTo>
                <a:lnTo>
                  <a:pt x="264854" y="124551"/>
                </a:lnTo>
                <a:lnTo>
                  <a:pt x="271303" y="131008"/>
                </a:lnTo>
                <a:close/>
              </a:path>
              <a:path w="704215" h="275590">
                <a:moveTo>
                  <a:pt x="406818" y="131008"/>
                </a:moveTo>
                <a:lnTo>
                  <a:pt x="380830" y="131008"/>
                </a:lnTo>
                <a:lnTo>
                  <a:pt x="387272" y="124551"/>
                </a:lnTo>
                <a:lnTo>
                  <a:pt x="387272" y="34464"/>
                </a:lnTo>
                <a:lnTo>
                  <a:pt x="380830" y="28008"/>
                </a:lnTo>
                <a:lnTo>
                  <a:pt x="503023" y="28008"/>
                </a:lnTo>
                <a:lnTo>
                  <a:pt x="496580" y="34464"/>
                </a:lnTo>
                <a:lnTo>
                  <a:pt x="496580" y="55314"/>
                </a:lnTo>
                <a:lnTo>
                  <a:pt x="406818" y="55314"/>
                </a:lnTo>
                <a:lnTo>
                  <a:pt x="406818" y="131008"/>
                </a:lnTo>
                <a:close/>
              </a:path>
              <a:path w="704215" h="275590">
                <a:moveTo>
                  <a:pt x="546836" y="131008"/>
                </a:moveTo>
                <a:lnTo>
                  <a:pt x="527742" y="131008"/>
                </a:lnTo>
                <a:lnTo>
                  <a:pt x="534191" y="124551"/>
                </a:lnTo>
                <a:lnTo>
                  <a:pt x="534191" y="34464"/>
                </a:lnTo>
                <a:lnTo>
                  <a:pt x="527742" y="28008"/>
                </a:lnTo>
                <a:lnTo>
                  <a:pt x="546836" y="28008"/>
                </a:lnTo>
                <a:lnTo>
                  <a:pt x="540767" y="34464"/>
                </a:lnTo>
                <a:lnTo>
                  <a:pt x="540767" y="124551"/>
                </a:lnTo>
                <a:lnTo>
                  <a:pt x="546836" y="131008"/>
                </a:lnTo>
                <a:close/>
              </a:path>
              <a:path w="704215" h="275590">
                <a:moveTo>
                  <a:pt x="683570" y="131008"/>
                </a:moveTo>
                <a:lnTo>
                  <a:pt x="657096" y="131008"/>
                </a:lnTo>
                <a:lnTo>
                  <a:pt x="663186" y="124551"/>
                </a:lnTo>
                <a:lnTo>
                  <a:pt x="663179" y="34464"/>
                </a:lnTo>
                <a:lnTo>
                  <a:pt x="657089" y="28008"/>
                </a:lnTo>
                <a:lnTo>
                  <a:pt x="681934" y="28008"/>
                </a:lnTo>
                <a:lnTo>
                  <a:pt x="682148" y="29432"/>
                </a:lnTo>
                <a:lnTo>
                  <a:pt x="679306" y="29432"/>
                </a:lnTo>
                <a:lnTo>
                  <a:pt x="677228" y="46218"/>
                </a:lnTo>
                <a:lnTo>
                  <a:pt x="674928" y="83851"/>
                </a:lnTo>
                <a:lnTo>
                  <a:pt x="678304" y="123240"/>
                </a:lnTo>
                <a:lnTo>
                  <a:pt x="683570" y="131008"/>
                </a:lnTo>
                <a:close/>
              </a:path>
              <a:path w="704215" h="275590">
                <a:moveTo>
                  <a:pt x="696743" y="145295"/>
                </a:moveTo>
                <a:lnTo>
                  <a:pt x="693255" y="145295"/>
                </a:lnTo>
                <a:lnTo>
                  <a:pt x="679306" y="29432"/>
                </a:lnTo>
                <a:lnTo>
                  <a:pt x="682148" y="29432"/>
                </a:lnTo>
                <a:lnTo>
                  <a:pt x="684059" y="42114"/>
                </a:lnTo>
                <a:lnTo>
                  <a:pt x="690027" y="92790"/>
                </a:lnTo>
                <a:lnTo>
                  <a:pt x="696537" y="144215"/>
                </a:lnTo>
                <a:lnTo>
                  <a:pt x="696743" y="145295"/>
                </a:lnTo>
                <a:close/>
              </a:path>
              <a:path w="704215" h="275590">
                <a:moveTo>
                  <a:pt x="524672" y="251213"/>
                </a:moveTo>
                <a:lnTo>
                  <a:pt x="483012" y="251213"/>
                </a:lnTo>
                <a:lnTo>
                  <a:pt x="483012" y="55314"/>
                </a:lnTo>
                <a:lnTo>
                  <a:pt x="496580" y="55314"/>
                </a:lnTo>
                <a:lnTo>
                  <a:pt x="496580" y="124551"/>
                </a:lnTo>
                <a:lnTo>
                  <a:pt x="503023" y="131008"/>
                </a:lnTo>
                <a:lnTo>
                  <a:pt x="683570" y="131008"/>
                </a:lnTo>
                <a:lnTo>
                  <a:pt x="693255" y="145295"/>
                </a:lnTo>
                <a:lnTo>
                  <a:pt x="696743" y="145295"/>
                </a:lnTo>
                <a:lnTo>
                  <a:pt x="702601" y="175956"/>
                </a:lnTo>
                <a:lnTo>
                  <a:pt x="700886" y="206413"/>
                </a:lnTo>
                <a:lnTo>
                  <a:pt x="587133" y="206413"/>
                </a:lnTo>
                <a:lnTo>
                  <a:pt x="558012" y="212350"/>
                </a:lnTo>
                <a:lnTo>
                  <a:pt x="537253" y="227995"/>
                </a:lnTo>
                <a:lnTo>
                  <a:pt x="524851" y="250095"/>
                </a:lnTo>
                <a:lnTo>
                  <a:pt x="524672" y="251213"/>
                </a:lnTo>
                <a:close/>
              </a:path>
              <a:path w="704215" h="275590">
                <a:moveTo>
                  <a:pt x="142972" y="251213"/>
                </a:moveTo>
                <a:lnTo>
                  <a:pt x="123327" y="251213"/>
                </a:lnTo>
                <a:lnTo>
                  <a:pt x="123327" y="61545"/>
                </a:lnTo>
                <a:lnTo>
                  <a:pt x="135859" y="61545"/>
                </a:lnTo>
                <a:lnTo>
                  <a:pt x="135859" y="124551"/>
                </a:lnTo>
                <a:lnTo>
                  <a:pt x="142309" y="131008"/>
                </a:lnTo>
                <a:lnTo>
                  <a:pt x="406818" y="131008"/>
                </a:lnTo>
                <a:lnTo>
                  <a:pt x="406818" y="207294"/>
                </a:lnTo>
                <a:lnTo>
                  <a:pt x="205188" y="207294"/>
                </a:lnTo>
                <a:lnTo>
                  <a:pt x="176281" y="213134"/>
                </a:lnTo>
                <a:lnTo>
                  <a:pt x="155592" y="228544"/>
                </a:lnTo>
                <a:lnTo>
                  <a:pt x="143118" y="250354"/>
                </a:lnTo>
                <a:lnTo>
                  <a:pt x="142972" y="251213"/>
                </a:lnTo>
                <a:close/>
              </a:path>
              <a:path w="704215" h="275590">
                <a:moveTo>
                  <a:pt x="653480" y="274952"/>
                </a:moveTo>
                <a:lnTo>
                  <a:pt x="649318" y="249779"/>
                </a:lnTo>
                <a:lnTo>
                  <a:pt x="636874" y="227826"/>
                </a:lnTo>
                <a:lnTo>
                  <a:pt x="616146" y="212301"/>
                </a:lnTo>
                <a:lnTo>
                  <a:pt x="587133" y="206413"/>
                </a:lnTo>
                <a:lnTo>
                  <a:pt x="700886" y="206413"/>
                </a:lnTo>
                <a:lnTo>
                  <a:pt x="699429" y="232295"/>
                </a:lnTo>
                <a:lnTo>
                  <a:pt x="703793" y="232295"/>
                </a:lnTo>
                <a:lnTo>
                  <a:pt x="703997" y="232887"/>
                </a:lnTo>
                <a:lnTo>
                  <a:pt x="703460" y="239317"/>
                </a:lnTo>
                <a:lnTo>
                  <a:pt x="698076" y="252698"/>
                </a:lnTo>
                <a:lnTo>
                  <a:pt x="683023" y="266690"/>
                </a:lnTo>
                <a:lnTo>
                  <a:pt x="653480" y="274952"/>
                </a:lnTo>
                <a:close/>
              </a:path>
              <a:path w="704215" h="275590">
                <a:moveTo>
                  <a:pt x="520799" y="275396"/>
                </a:moveTo>
                <a:lnTo>
                  <a:pt x="271522" y="275396"/>
                </a:lnTo>
                <a:lnTo>
                  <a:pt x="267259" y="250354"/>
                </a:lnTo>
                <a:lnTo>
                  <a:pt x="254785" y="228544"/>
                </a:lnTo>
                <a:lnTo>
                  <a:pt x="234096" y="213134"/>
                </a:lnTo>
                <a:lnTo>
                  <a:pt x="205188" y="207294"/>
                </a:lnTo>
                <a:lnTo>
                  <a:pt x="406818" y="207294"/>
                </a:lnTo>
                <a:lnTo>
                  <a:pt x="406818" y="251213"/>
                </a:lnTo>
                <a:lnTo>
                  <a:pt x="524672" y="251213"/>
                </a:lnTo>
                <a:lnTo>
                  <a:pt x="520799" y="275396"/>
                </a:lnTo>
                <a:close/>
              </a:path>
              <a:path w="704215" h="275590">
                <a:moveTo>
                  <a:pt x="703793" y="232295"/>
                </a:moveTo>
                <a:lnTo>
                  <a:pt x="699429" y="232295"/>
                </a:lnTo>
                <a:lnTo>
                  <a:pt x="703588" y="231696"/>
                </a:lnTo>
                <a:lnTo>
                  <a:pt x="703793" y="2322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949988" y="9260282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09" h="105409">
                <a:moveTo>
                  <a:pt x="52553" y="105107"/>
                </a:moveTo>
                <a:lnTo>
                  <a:pt x="32102" y="100975"/>
                </a:lnTo>
                <a:lnTo>
                  <a:pt x="15397" y="89709"/>
                </a:lnTo>
                <a:lnTo>
                  <a:pt x="4131" y="73004"/>
                </a:lnTo>
                <a:lnTo>
                  <a:pt x="0" y="52553"/>
                </a:lnTo>
                <a:lnTo>
                  <a:pt x="4131" y="32102"/>
                </a:lnTo>
                <a:lnTo>
                  <a:pt x="15397" y="15397"/>
                </a:lnTo>
                <a:lnTo>
                  <a:pt x="32102" y="4131"/>
                </a:lnTo>
                <a:lnTo>
                  <a:pt x="52553" y="0"/>
                </a:lnTo>
                <a:lnTo>
                  <a:pt x="73004" y="4131"/>
                </a:lnTo>
                <a:lnTo>
                  <a:pt x="89709" y="15397"/>
                </a:lnTo>
                <a:lnTo>
                  <a:pt x="100975" y="32102"/>
                </a:lnTo>
                <a:lnTo>
                  <a:pt x="105107" y="52553"/>
                </a:lnTo>
                <a:lnTo>
                  <a:pt x="100975" y="73004"/>
                </a:lnTo>
                <a:lnTo>
                  <a:pt x="89709" y="89709"/>
                </a:lnTo>
                <a:lnTo>
                  <a:pt x="73004" y="100975"/>
                </a:lnTo>
                <a:lnTo>
                  <a:pt x="52553" y="1051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567812" y="9260275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09" h="105409">
                <a:moveTo>
                  <a:pt x="52560" y="105121"/>
                </a:moveTo>
                <a:lnTo>
                  <a:pt x="32108" y="100988"/>
                </a:lnTo>
                <a:lnTo>
                  <a:pt x="15400" y="89720"/>
                </a:lnTo>
                <a:lnTo>
                  <a:pt x="4132" y="73012"/>
                </a:lnTo>
                <a:lnTo>
                  <a:pt x="0" y="52560"/>
                </a:lnTo>
                <a:lnTo>
                  <a:pt x="4132" y="32108"/>
                </a:lnTo>
                <a:lnTo>
                  <a:pt x="15400" y="15400"/>
                </a:lnTo>
                <a:lnTo>
                  <a:pt x="32108" y="4132"/>
                </a:lnTo>
                <a:lnTo>
                  <a:pt x="52560" y="0"/>
                </a:lnTo>
                <a:lnTo>
                  <a:pt x="73012" y="4132"/>
                </a:lnTo>
                <a:lnTo>
                  <a:pt x="89720" y="15400"/>
                </a:lnTo>
                <a:lnTo>
                  <a:pt x="100988" y="32108"/>
                </a:lnTo>
                <a:lnTo>
                  <a:pt x="105121" y="52560"/>
                </a:lnTo>
                <a:lnTo>
                  <a:pt x="100988" y="73012"/>
                </a:lnTo>
                <a:lnTo>
                  <a:pt x="89720" y="89720"/>
                </a:lnTo>
                <a:lnTo>
                  <a:pt x="73012" y="100988"/>
                </a:lnTo>
                <a:lnTo>
                  <a:pt x="52560" y="10512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4772724" y="8981483"/>
            <a:ext cx="2614295" cy="17995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230" marR="1104900">
              <a:lnSpc>
                <a:spcPct val="101600"/>
              </a:lnSpc>
            </a:pPr>
            <a:r>
              <a:rPr sz="1550" b="1" spc="-70" dirty="0">
                <a:solidFill>
                  <a:srgbClr val="FFFFFF"/>
                </a:solidFill>
                <a:latin typeface="Palatino Linotype"/>
                <a:cs typeface="Palatino Linotype"/>
              </a:rPr>
              <a:t>STREETS </a:t>
            </a:r>
            <a:r>
              <a:rPr sz="1550" b="1" spc="-165" dirty="0">
                <a:solidFill>
                  <a:srgbClr val="FFFFFF"/>
                </a:solidFill>
                <a:latin typeface="Palatino Linotype"/>
                <a:cs typeface="Palatino Linotype"/>
              </a:rPr>
              <a:t>&amp;  </a:t>
            </a:r>
            <a:r>
              <a:rPr sz="1550" b="1" spc="-80" dirty="0">
                <a:solidFill>
                  <a:srgbClr val="FFFFFF"/>
                </a:solidFill>
                <a:latin typeface="Palatino Linotype"/>
                <a:cs typeface="Palatino Linotype"/>
              </a:rPr>
              <a:t>PARKING</a:t>
            </a:r>
            <a:r>
              <a:rPr sz="1550" b="1" spc="-114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1550" b="1" spc="-85" dirty="0">
                <a:solidFill>
                  <a:srgbClr val="FFFFFF"/>
                </a:solidFill>
                <a:latin typeface="Palatino Linotype"/>
                <a:cs typeface="Palatino Linotype"/>
              </a:rPr>
              <a:t>LOTS</a:t>
            </a:r>
            <a:endParaRPr sz="1550">
              <a:latin typeface="Palatino Linotype"/>
              <a:cs typeface="Palatino Linotype"/>
            </a:endParaRPr>
          </a:p>
          <a:p>
            <a:pPr marL="267970" marR="307975" algn="ctr">
              <a:lnSpc>
                <a:spcPts val="800"/>
              </a:lnSpc>
              <a:spcBef>
                <a:spcPts val="1005"/>
              </a:spcBef>
            </a:pP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West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Green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Street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received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25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sustainable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upgrade,  with new sidewalk,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curb,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gutter </a:t>
            </a:r>
            <a:r>
              <a:rPr sz="800" spc="2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stormwater 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management.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lighting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was also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replaced</a:t>
            </a:r>
            <a:r>
              <a:rPr sz="800" spc="-2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with 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super-efficient </a:t>
            </a:r>
            <a:r>
              <a:rPr sz="800" spc="-45" dirty="0">
                <a:solidFill>
                  <a:srgbClr val="FFFFFF"/>
                </a:solidFill>
                <a:latin typeface="Garamond"/>
                <a:cs typeface="Garamond"/>
              </a:rPr>
              <a:t>LED</a:t>
            </a:r>
            <a:r>
              <a:rPr sz="800" spc="-10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lights.</a:t>
            </a:r>
            <a:endParaRPr sz="800">
              <a:latin typeface="Garamond"/>
              <a:cs typeface="Garamond"/>
            </a:endParaRPr>
          </a:p>
          <a:p>
            <a:pPr marL="270510" marR="309880" algn="ctr">
              <a:lnSpc>
                <a:spcPts val="800"/>
              </a:lnSpc>
              <a:spcBef>
                <a:spcPts val="795"/>
              </a:spcBef>
            </a:pP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The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Garamond"/>
                <a:cs typeface="Garamond"/>
              </a:rPr>
              <a:t>Elm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Street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parking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lot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received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25" dirty="0">
                <a:solidFill>
                  <a:srgbClr val="FFFFFF"/>
                </a:solidFill>
                <a:latin typeface="Garamond"/>
                <a:cs typeface="Garamond"/>
              </a:rPr>
              <a:t>an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upgrade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30" dirty="0">
                <a:solidFill>
                  <a:srgbClr val="FFFFFF"/>
                </a:solidFill>
                <a:latin typeface="Garamond"/>
                <a:cs typeface="Garamond"/>
              </a:rPr>
              <a:t>in 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2019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which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included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addition </a:t>
            </a:r>
            <a:r>
              <a:rPr sz="800" spc="-15" dirty="0">
                <a:solidFill>
                  <a:srgbClr val="FFFFFF"/>
                </a:solidFill>
                <a:latin typeface="Garamond"/>
                <a:cs typeface="Garamond"/>
              </a:rPr>
              <a:t>of </a:t>
            </a:r>
            <a:r>
              <a:rPr sz="800" spc="-45" dirty="0">
                <a:solidFill>
                  <a:srgbClr val="FFFFFF"/>
                </a:solidFill>
                <a:latin typeface="Garamond"/>
                <a:cs typeface="Garamond"/>
              </a:rPr>
              <a:t>LED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street 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lights </a:t>
            </a:r>
            <a:r>
              <a:rPr sz="800" spc="2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raised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planting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bed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islands featuring  native</a:t>
            </a:r>
            <a:r>
              <a:rPr sz="800" spc="-10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plants</a:t>
            </a:r>
            <a:endParaRPr sz="800">
              <a:latin typeface="Garamond"/>
              <a:cs typeface="Garamond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5369052" y="1979904"/>
            <a:ext cx="1987550" cy="1341755"/>
          </a:xfrm>
          <a:custGeom>
            <a:avLst/>
            <a:gdLst/>
            <a:ahLst/>
            <a:cxnLst/>
            <a:rect l="l" t="t" r="r" b="b"/>
            <a:pathLst>
              <a:path w="1987550" h="1341754">
                <a:moveTo>
                  <a:pt x="0" y="0"/>
                </a:moveTo>
                <a:lnTo>
                  <a:pt x="1987296" y="0"/>
                </a:lnTo>
                <a:lnTo>
                  <a:pt x="1987296" y="1341424"/>
                </a:lnTo>
                <a:lnTo>
                  <a:pt x="0" y="1341424"/>
                </a:lnTo>
                <a:lnTo>
                  <a:pt x="0" y="0"/>
                </a:lnTo>
                <a:close/>
              </a:path>
            </a:pathLst>
          </a:custGeom>
          <a:solidFill>
            <a:srgbClr val="FC8E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5400535" y="2047481"/>
            <a:ext cx="1591945" cy="1226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50" b="1" spc="-70" dirty="0">
                <a:solidFill>
                  <a:srgbClr val="FFFFFF"/>
                </a:solidFill>
                <a:latin typeface="Palatino Linotype"/>
                <a:cs typeface="Palatino Linotype"/>
              </a:rPr>
              <a:t>WASTEWATER</a:t>
            </a:r>
            <a:endParaRPr sz="1450" dirty="0">
              <a:latin typeface="Palatino Linotype"/>
              <a:cs typeface="Palatino Linotype"/>
            </a:endParaRPr>
          </a:p>
          <a:p>
            <a:pPr marL="12700" marR="5080">
              <a:lnSpc>
                <a:spcPts val="890"/>
              </a:lnSpc>
              <a:spcBef>
                <a:spcPts val="585"/>
              </a:spcBef>
            </a:pP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wastewater from the </a:t>
            </a:r>
            <a:r>
              <a:rPr sz="800" spc="-10" dirty="0">
                <a:solidFill>
                  <a:srgbClr val="FFFFFF"/>
                </a:solidFill>
                <a:latin typeface="Garamond"/>
                <a:cs typeface="Garamond"/>
              </a:rPr>
              <a:t>East 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Wastewater</a:t>
            </a:r>
            <a:r>
              <a:rPr sz="800" spc="-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Treatment</a:t>
            </a:r>
            <a:r>
              <a:rPr sz="800" spc="-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Plant</a:t>
            </a:r>
            <a:r>
              <a:rPr sz="800" spc="-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is</a:t>
            </a:r>
            <a:r>
              <a:rPr sz="800" spc="-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used</a:t>
            </a:r>
            <a:r>
              <a:rPr sz="800" spc="-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to 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irrigate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nearby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Richland </a:t>
            </a:r>
            <a:r>
              <a:rPr sz="800" spc="-15" dirty="0">
                <a:solidFill>
                  <a:srgbClr val="FFFFFF"/>
                </a:solidFill>
                <a:latin typeface="Garamond"/>
                <a:cs typeface="Garamond"/>
              </a:rPr>
              <a:t>Golf 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Ciurse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after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it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is treated.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This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reuse 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supports</a:t>
            </a:r>
            <a:r>
              <a:rPr sz="8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Maryland's</a:t>
            </a:r>
            <a:r>
              <a:rPr sz="8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Garamond"/>
                <a:cs typeface="Garamond"/>
              </a:rPr>
              <a:t>"Zero</a:t>
            </a:r>
            <a:r>
              <a:rPr sz="8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Waste</a:t>
            </a:r>
            <a:r>
              <a:rPr sz="8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Garamond"/>
                <a:cs typeface="Garamond"/>
              </a:rPr>
              <a:t>MD" 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initiative,</a:t>
            </a:r>
            <a:r>
              <a:rPr sz="8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which</a:t>
            </a:r>
            <a:r>
              <a:rPr sz="8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seeks</a:t>
            </a:r>
            <a:r>
              <a:rPr sz="8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to</a:t>
            </a:r>
            <a:r>
              <a:rPr sz="8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reduce,</a:t>
            </a:r>
            <a:r>
              <a:rPr sz="800" spc="-5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reuse  </a:t>
            </a:r>
            <a:r>
              <a:rPr sz="800" spc="25" dirty="0">
                <a:solidFill>
                  <a:srgbClr val="FFFFFF"/>
                </a:solidFill>
                <a:latin typeface="Garamond"/>
                <a:cs typeface="Garamond"/>
              </a:rPr>
              <a:t>and</a:t>
            </a:r>
            <a:r>
              <a:rPr sz="800" spc="-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recycle</a:t>
            </a:r>
            <a:r>
              <a:rPr sz="800" spc="-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all</a:t>
            </a:r>
            <a:r>
              <a:rPr sz="800" spc="-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waste</a:t>
            </a:r>
            <a:r>
              <a:rPr sz="800" spc="-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generated</a:t>
            </a:r>
            <a:r>
              <a:rPr sz="800" spc="-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30" dirty="0">
                <a:solidFill>
                  <a:srgbClr val="FFFFFF"/>
                </a:solidFill>
                <a:latin typeface="Garamond"/>
                <a:cs typeface="Garamond"/>
              </a:rPr>
              <a:t>in</a:t>
            </a:r>
            <a:r>
              <a:rPr sz="800" spc="-5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MD 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by</a:t>
            </a:r>
            <a:r>
              <a:rPr sz="800" spc="-1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2040.</a:t>
            </a:r>
            <a:endParaRPr sz="800" dirty="0">
              <a:latin typeface="Garamond"/>
              <a:cs typeface="Garamond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6800897" y="1741712"/>
            <a:ext cx="309245" cy="466725"/>
          </a:xfrm>
          <a:custGeom>
            <a:avLst/>
            <a:gdLst/>
            <a:ahLst/>
            <a:cxnLst/>
            <a:rect l="l" t="t" r="r" b="b"/>
            <a:pathLst>
              <a:path w="309245" h="466725">
                <a:moveTo>
                  <a:pt x="154543" y="466439"/>
                </a:moveTo>
                <a:lnTo>
                  <a:pt x="105669" y="458571"/>
                </a:lnTo>
                <a:lnTo>
                  <a:pt x="63242" y="436677"/>
                </a:lnTo>
                <a:lnTo>
                  <a:pt x="29798" y="403318"/>
                </a:lnTo>
                <a:lnTo>
                  <a:pt x="7872" y="361057"/>
                </a:lnTo>
                <a:lnTo>
                  <a:pt x="0" y="312458"/>
                </a:lnTo>
                <a:lnTo>
                  <a:pt x="3538" y="279038"/>
                </a:lnTo>
                <a:lnTo>
                  <a:pt x="13136" y="251202"/>
                </a:lnTo>
                <a:lnTo>
                  <a:pt x="27264" y="225053"/>
                </a:lnTo>
                <a:lnTo>
                  <a:pt x="44396" y="196691"/>
                </a:lnTo>
                <a:lnTo>
                  <a:pt x="101787" y="102981"/>
                </a:lnTo>
                <a:lnTo>
                  <a:pt x="130141" y="52386"/>
                </a:lnTo>
                <a:lnTo>
                  <a:pt x="154543" y="0"/>
                </a:lnTo>
                <a:lnTo>
                  <a:pt x="178945" y="52386"/>
                </a:lnTo>
                <a:lnTo>
                  <a:pt x="207298" y="102981"/>
                </a:lnTo>
                <a:lnTo>
                  <a:pt x="281821" y="224816"/>
                </a:lnTo>
                <a:lnTo>
                  <a:pt x="295950" y="250992"/>
                </a:lnTo>
                <a:lnTo>
                  <a:pt x="302386" y="269747"/>
                </a:lnTo>
                <a:lnTo>
                  <a:pt x="53949" y="269747"/>
                </a:lnTo>
                <a:lnTo>
                  <a:pt x="47873" y="281575"/>
                </a:lnTo>
                <a:lnTo>
                  <a:pt x="43272" y="293983"/>
                </a:lnTo>
                <a:lnTo>
                  <a:pt x="40356" y="307760"/>
                </a:lnTo>
                <a:lnTo>
                  <a:pt x="39338" y="323697"/>
                </a:lnTo>
                <a:lnTo>
                  <a:pt x="47908" y="366012"/>
                </a:lnTo>
                <a:lnTo>
                  <a:pt x="71230" y="400477"/>
                </a:lnTo>
                <a:lnTo>
                  <a:pt x="105721" y="423667"/>
                </a:lnTo>
                <a:lnTo>
                  <a:pt x="147799" y="432158"/>
                </a:lnTo>
                <a:lnTo>
                  <a:pt x="250373" y="432158"/>
                </a:lnTo>
                <a:lnTo>
                  <a:pt x="245843" y="436677"/>
                </a:lnTo>
                <a:lnTo>
                  <a:pt x="203416" y="458571"/>
                </a:lnTo>
                <a:lnTo>
                  <a:pt x="154543" y="466439"/>
                </a:lnTo>
                <a:close/>
              </a:path>
              <a:path w="309245" h="466725">
                <a:moveTo>
                  <a:pt x="250373" y="432158"/>
                </a:moveTo>
                <a:lnTo>
                  <a:pt x="147799" y="432158"/>
                </a:lnTo>
                <a:lnTo>
                  <a:pt x="169128" y="430016"/>
                </a:lnTo>
                <a:lnTo>
                  <a:pt x="189034" y="423869"/>
                </a:lnTo>
                <a:lnTo>
                  <a:pt x="207149" y="414140"/>
                </a:lnTo>
                <a:lnTo>
                  <a:pt x="223104" y="401250"/>
                </a:lnTo>
                <a:lnTo>
                  <a:pt x="168934" y="400144"/>
                </a:lnTo>
                <a:lnTo>
                  <a:pt x="123423" y="382556"/>
                </a:lnTo>
                <a:lnTo>
                  <a:pt x="88081" y="352371"/>
                </a:lnTo>
                <a:lnTo>
                  <a:pt x="64420" y="313474"/>
                </a:lnTo>
                <a:lnTo>
                  <a:pt x="53949" y="269747"/>
                </a:lnTo>
                <a:lnTo>
                  <a:pt x="302386" y="269747"/>
                </a:lnTo>
                <a:lnTo>
                  <a:pt x="305547" y="278959"/>
                </a:lnTo>
                <a:lnTo>
                  <a:pt x="309086" y="312458"/>
                </a:lnTo>
                <a:lnTo>
                  <a:pt x="301214" y="361057"/>
                </a:lnTo>
                <a:lnTo>
                  <a:pt x="279288" y="403318"/>
                </a:lnTo>
                <a:lnTo>
                  <a:pt x="250373" y="4321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800897" y="1741712"/>
            <a:ext cx="309245" cy="466725"/>
          </a:xfrm>
          <a:custGeom>
            <a:avLst/>
            <a:gdLst/>
            <a:ahLst/>
            <a:cxnLst/>
            <a:rect l="l" t="t" r="r" b="b"/>
            <a:pathLst>
              <a:path w="309245" h="466725">
                <a:moveTo>
                  <a:pt x="264690" y="196691"/>
                </a:moveTo>
                <a:lnTo>
                  <a:pt x="236810" y="151259"/>
                </a:lnTo>
                <a:lnTo>
                  <a:pt x="207298" y="102981"/>
                </a:lnTo>
                <a:lnTo>
                  <a:pt x="178945" y="52386"/>
                </a:lnTo>
                <a:lnTo>
                  <a:pt x="154543" y="0"/>
                </a:lnTo>
                <a:lnTo>
                  <a:pt x="130141" y="52386"/>
                </a:lnTo>
                <a:lnTo>
                  <a:pt x="101787" y="102981"/>
                </a:lnTo>
                <a:lnTo>
                  <a:pt x="72275" y="151259"/>
                </a:lnTo>
                <a:lnTo>
                  <a:pt x="44396" y="196691"/>
                </a:lnTo>
                <a:lnTo>
                  <a:pt x="27264" y="225053"/>
                </a:lnTo>
                <a:lnTo>
                  <a:pt x="13136" y="251202"/>
                </a:lnTo>
                <a:lnTo>
                  <a:pt x="3538" y="279038"/>
                </a:lnTo>
                <a:lnTo>
                  <a:pt x="0" y="312458"/>
                </a:lnTo>
                <a:lnTo>
                  <a:pt x="7872" y="361057"/>
                </a:lnTo>
                <a:lnTo>
                  <a:pt x="29798" y="403318"/>
                </a:lnTo>
                <a:lnTo>
                  <a:pt x="63242" y="436677"/>
                </a:lnTo>
                <a:lnTo>
                  <a:pt x="105669" y="458571"/>
                </a:lnTo>
                <a:lnTo>
                  <a:pt x="154543" y="466439"/>
                </a:lnTo>
                <a:lnTo>
                  <a:pt x="203416" y="458571"/>
                </a:lnTo>
                <a:lnTo>
                  <a:pt x="245843" y="436677"/>
                </a:lnTo>
                <a:lnTo>
                  <a:pt x="279288" y="403318"/>
                </a:lnTo>
                <a:lnTo>
                  <a:pt x="301214" y="361057"/>
                </a:lnTo>
                <a:lnTo>
                  <a:pt x="309086" y="312458"/>
                </a:lnTo>
                <a:lnTo>
                  <a:pt x="305547" y="278959"/>
                </a:lnTo>
                <a:lnTo>
                  <a:pt x="295950" y="250992"/>
                </a:lnTo>
                <a:lnTo>
                  <a:pt x="281821" y="224816"/>
                </a:lnTo>
                <a:lnTo>
                  <a:pt x="264690" y="196691"/>
                </a:lnTo>
                <a:close/>
              </a:path>
            </a:pathLst>
          </a:custGeom>
          <a:ln w="56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840235" y="2011460"/>
            <a:ext cx="184150" cy="162560"/>
          </a:xfrm>
          <a:custGeom>
            <a:avLst/>
            <a:gdLst/>
            <a:ahLst/>
            <a:cxnLst/>
            <a:rect l="l" t="t" r="r" b="b"/>
            <a:pathLst>
              <a:path w="184150" h="162560">
                <a:moveTo>
                  <a:pt x="108461" y="162410"/>
                </a:moveTo>
                <a:lnTo>
                  <a:pt x="66383" y="153919"/>
                </a:lnTo>
                <a:lnTo>
                  <a:pt x="31892" y="130729"/>
                </a:lnTo>
                <a:lnTo>
                  <a:pt x="8570" y="96264"/>
                </a:lnTo>
                <a:lnTo>
                  <a:pt x="0" y="53949"/>
                </a:lnTo>
                <a:lnTo>
                  <a:pt x="1018" y="38012"/>
                </a:lnTo>
                <a:lnTo>
                  <a:pt x="3933" y="24235"/>
                </a:lnTo>
                <a:lnTo>
                  <a:pt x="8534" y="11827"/>
                </a:lnTo>
                <a:lnTo>
                  <a:pt x="14611" y="0"/>
                </a:lnTo>
                <a:lnTo>
                  <a:pt x="25082" y="43726"/>
                </a:lnTo>
                <a:lnTo>
                  <a:pt x="48743" y="82623"/>
                </a:lnTo>
                <a:lnTo>
                  <a:pt x="84084" y="112808"/>
                </a:lnTo>
                <a:lnTo>
                  <a:pt x="129595" y="130396"/>
                </a:lnTo>
                <a:lnTo>
                  <a:pt x="183765" y="131502"/>
                </a:lnTo>
                <a:lnTo>
                  <a:pt x="167811" y="144392"/>
                </a:lnTo>
                <a:lnTo>
                  <a:pt x="149696" y="154121"/>
                </a:lnTo>
                <a:lnTo>
                  <a:pt x="129789" y="160268"/>
                </a:lnTo>
                <a:lnTo>
                  <a:pt x="108461" y="162410"/>
                </a:lnTo>
                <a:close/>
              </a:path>
            </a:pathLst>
          </a:custGeom>
          <a:ln w="56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183920" y="8970250"/>
            <a:ext cx="463550" cy="1783714"/>
          </a:xfrm>
          <a:custGeom>
            <a:avLst/>
            <a:gdLst/>
            <a:ahLst/>
            <a:cxnLst/>
            <a:rect l="l" t="t" r="r" b="b"/>
            <a:pathLst>
              <a:path w="463550" h="1783715">
                <a:moveTo>
                  <a:pt x="16017" y="1737683"/>
                </a:moveTo>
                <a:lnTo>
                  <a:pt x="0" y="1729939"/>
                </a:lnTo>
                <a:lnTo>
                  <a:pt x="207354" y="1275482"/>
                </a:lnTo>
                <a:lnTo>
                  <a:pt x="207354" y="224824"/>
                </a:lnTo>
                <a:lnTo>
                  <a:pt x="201055" y="221034"/>
                </a:lnTo>
                <a:lnTo>
                  <a:pt x="196799" y="213996"/>
                </a:lnTo>
                <a:lnTo>
                  <a:pt x="196797" y="21812"/>
                </a:lnTo>
                <a:lnTo>
                  <a:pt x="198470" y="13342"/>
                </a:lnTo>
                <a:lnTo>
                  <a:pt x="203022" y="6407"/>
                </a:lnTo>
                <a:lnTo>
                  <a:pt x="209760" y="1720"/>
                </a:lnTo>
                <a:lnTo>
                  <a:pt x="217989" y="0"/>
                </a:lnTo>
                <a:lnTo>
                  <a:pt x="236151" y="0"/>
                </a:lnTo>
                <a:lnTo>
                  <a:pt x="244379" y="1720"/>
                </a:lnTo>
                <a:lnTo>
                  <a:pt x="251116" y="6407"/>
                </a:lnTo>
                <a:lnTo>
                  <a:pt x="255669" y="13342"/>
                </a:lnTo>
                <a:lnTo>
                  <a:pt x="257340" y="21812"/>
                </a:lnTo>
                <a:lnTo>
                  <a:pt x="257340" y="213996"/>
                </a:lnTo>
                <a:lnTo>
                  <a:pt x="253082" y="221034"/>
                </a:lnTo>
                <a:lnTo>
                  <a:pt x="246783" y="224824"/>
                </a:lnTo>
                <a:lnTo>
                  <a:pt x="246783" y="1275099"/>
                </a:lnTo>
                <a:lnTo>
                  <a:pt x="325779" y="1438999"/>
                </a:lnTo>
                <a:lnTo>
                  <a:pt x="306022" y="1438999"/>
                </a:lnTo>
                <a:lnTo>
                  <a:pt x="307072" y="1441783"/>
                </a:lnTo>
                <a:lnTo>
                  <a:pt x="151027" y="1441783"/>
                </a:lnTo>
                <a:lnTo>
                  <a:pt x="123717" y="1501634"/>
                </a:lnTo>
                <a:lnTo>
                  <a:pt x="125410" y="1502634"/>
                </a:lnTo>
                <a:lnTo>
                  <a:pt x="127111" y="1503607"/>
                </a:lnTo>
                <a:lnTo>
                  <a:pt x="128827" y="1504561"/>
                </a:lnTo>
                <a:lnTo>
                  <a:pt x="147659" y="1504561"/>
                </a:lnTo>
                <a:lnTo>
                  <a:pt x="144832" y="1512555"/>
                </a:lnTo>
                <a:lnTo>
                  <a:pt x="146684" y="1513385"/>
                </a:lnTo>
                <a:lnTo>
                  <a:pt x="146887" y="1513472"/>
                </a:lnTo>
                <a:lnTo>
                  <a:pt x="118312" y="1513472"/>
                </a:lnTo>
                <a:lnTo>
                  <a:pt x="16017" y="1737683"/>
                </a:lnTo>
                <a:close/>
              </a:path>
              <a:path w="463550" h="1783715">
                <a:moveTo>
                  <a:pt x="357064" y="1503911"/>
                </a:moveTo>
                <a:lnTo>
                  <a:pt x="330521" y="1503911"/>
                </a:lnTo>
                <a:lnTo>
                  <a:pt x="332302" y="1502907"/>
                </a:lnTo>
                <a:lnTo>
                  <a:pt x="334070" y="1501880"/>
                </a:lnTo>
                <a:lnTo>
                  <a:pt x="335819" y="1500827"/>
                </a:lnTo>
                <a:lnTo>
                  <a:pt x="306022" y="1438999"/>
                </a:lnTo>
                <a:lnTo>
                  <a:pt x="325779" y="1438999"/>
                </a:lnTo>
                <a:lnTo>
                  <a:pt x="357064" y="1503911"/>
                </a:lnTo>
                <a:close/>
              </a:path>
              <a:path w="463550" h="1783715">
                <a:moveTo>
                  <a:pt x="147659" y="1504561"/>
                </a:moveTo>
                <a:lnTo>
                  <a:pt x="128827" y="1504561"/>
                </a:lnTo>
                <a:lnTo>
                  <a:pt x="151027" y="1441783"/>
                </a:lnTo>
                <a:lnTo>
                  <a:pt x="307072" y="1441783"/>
                </a:lnTo>
                <a:lnTo>
                  <a:pt x="308554" y="1445710"/>
                </a:lnTo>
                <a:lnTo>
                  <a:pt x="289570" y="1445710"/>
                </a:lnTo>
                <a:lnTo>
                  <a:pt x="290184" y="1447904"/>
                </a:lnTo>
                <a:lnTo>
                  <a:pt x="167699" y="1447904"/>
                </a:lnTo>
                <a:lnTo>
                  <a:pt x="147659" y="1504561"/>
                </a:lnTo>
                <a:close/>
              </a:path>
              <a:path w="463550" h="1783715">
                <a:moveTo>
                  <a:pt x="338265" y="1514512"/>
                </a:moveTo>
                <a:lnTo>
                  <a:pt x="308833" y="1514512"/>
                </a:lnTo>
                <a:lnTo>
                  <a:pt x="310766" y="1513702"/>
                </a:lnTo>
                <a:lnTo>
                  <a:pt x="312686" y="1512865"/>
                </a:lnTo>
                <a:lnTo>
                  <a:pt x="314591" y="1511998"/>
                </a:lnTo>
                <a:lnTo>
                  <a:pt x="289570" y="1445710"/>
                </a:lnTo>
                <a:lnTo>
                  <a:pt x="308554" y="1445710"/>
                </a:lnTo>
                <a:lnTo>
                  <a:pt x="330521" y="1503911"/>
                </a:lnTo>
                <a:lnTo>
                  <a:pt x="357064" y="1503911"/>
                </a:lnTo>
                <a:lnTo>
                  <a:pt x="361199" y="1512488"/>
                </a:lnTo>
                <a:lnTo>
                  <a:pt x="341441" y="1512488"/>
                </a:lnTo>
                <a:lnTo>
                  <a:pt x="339391" y="1513812"/>
                </a:lnTo>
                <a:lnTo>
                  <a:pt x="338265" y="1514512"/>
                </a:lnTo>
                <a:close/>
              </a:path>
              <a:path w="463550" h="1783715">
                <a:moveTo>
                  <a:pt x="168736" y="1514955"/>
                </a:moveTo>
                <a:lnTo>
                  <a:pt x="150428" y="1514955"/>
                </a:lnTo>
                <a:lnTo>
                  <a:pt x="167699" y="1447904"/>
                </a:lnTo>
                <a:lnTo>
                  <a:pt x="290184" y="1447904"/>
                </a:lnTo>
                <a:lnTo>
                  <a:pt x="291017" y="1450877"/>
                </a:lnTo>
                <a:lnTo>
                  <a:pt x="272600" y="1450877"/>
                </a:lnTo>
                <a:lnTo>
                  <a:pt x="272896" y="1452454"/>
                </a:lnTo>
                <a:lnTo>
                  <a:pt x="184834" y="1452454"/>
                </a:lnTo>
                <a:lnTo>
                  <a:pt x="168736" y="1514955"/>
                </a:lnTo>
                <a:close/>
              </a:path>
              <a:path w="463550" h="1783715">
                <a:moveTo>
                  <a:pt x="337547" y="1522526"/>
                </a:moveTo>
                <a:lnTo>
                  <a:pt x="286030" y="1522526"/>
                </a:lnTo>
                <a:lnTo>
                  <a:pt x="288080" y="1521940"/>
                </a:lnTo>
                <a:lnTo>
                  <a:pt x="290117" y="1521323"/>
                </a:lnTo>
                <a:lnTo>
                  <a:pt x="292141" y="1520673"/>
                </a:lnTo>
                <a:lnTo>
                  <a:pt x="272600" y="1450877"/>
                </a:lnTo>
                <a:lnTo>
                  <a:pt x="291017" y="1450877"/>
                </a:lnTo>
                <a:lnTo>
                  <a:pt x="308833" y="1514512"/>
                </a:lnTo>
                <a:lnTo>
                  <a:pt x="338265" y="1514512"/>
                </a:lnTo>
                <a:lnTo>
                  <a:pt x="337315" y="1515102"/>
                </a:lnTo>
                <a:lnTo>
                  <a:pt x="335217" y="1516352"/>
                </a:lnTo>
                <a:lnTo>
                  <a:pt x="337547" y="1522526"/>
                </a:lnTo>
                <a:close/>
              </a:path>
              <a:path w="463550" h="1783715">
                <a:moveTo>
                  <a:pt x="191114" y="1522813"/>
                </a:moveTo>
                <a:lnTo>
                  <a:pt x="173159" y="1522813"/>
                </a:lnTo>
                <a:lnTo>
                  <a:pt x="184834" y="1452454"/>
                </a:lnTo>
                <a:lnTo>
                  <a:pt x="272896" y="1452454"/>
                </a:lnTo>
                <a:lnTo>
                  <a:pt x="273270" y="1454451"/>
                </a:lnTo>
                <a:lnTo>
                  <a:pt x="255242" y="1454451"/>
                </a:lnTo>
                <a:lnTo>
                  <a:pt x="255334" y="1455391"/>
                </a:lnTo>
                <a:lnTo>
                  <a:pt x="202302" y="1455391"/>
                </a:lnTo>
                <a:lnTo>
                  <a:pt x="191114" y="1522813"/>
                </a:lnTo>
                <a:close/>
              </a:path>
              <a:path w="463550" h="1783715">
                <a:moveTo>
                  <a:pt x="313144" y="1527810"/>
                </a:moveTo>
                <a:lnTo>
                  <a:pt x="262444" y="1527810"/>
                </a:lnTo>
                <a:lnTo>
                  <a:pt x="264566" y="1527467"/>
                </a:lnTo>
                <a:lnTo>
                  <a:pt x="266683" y="1527087"/>
                </a:lnTo>
                <a:lnTo>
                  <a:pt x="268785" y="1526677"/>
                </a:lnTo>
                <a:lnTo>
                  <a:pt x="255242" y="1454451"/>
                </a:lnTo>
                <a:lnTo>
                  <a:pt x="273270" y="1454451"/>
                </a:lnTo>
                <a:lnTo>
                  <a:pt x="286030" y="1522526"/>
                </a:lnTo>
                <a:lnTo>
                  <a:pt x="337547" y="1522526"/>
                </a:lnTo>
                <a:lnTo>
                  <a:pt x="338433" y="1524873"/>
                </a:lnTo>
                <a:lnTo>
                  <a:pt x="319448" y="1524873"/>
                </a:lnTo>
                <a:lnTo>
                  <a:pt x="317198" y="1525970"/>
                </a:lnTo>
                <a:lnTo>
                  <a:pt x="314921" y="1527024"/>
                </a:lnTo>
                <a:lnTo>
                  <a:pt x="313144" y="1527810"/>
                </a:lnTo>
                <a:close/>
              </a:path>
              <a:path w="463550" h="1783715">
                <a:moveTo>
                  <a:pt x="214456" y="1527970"/>
                </a:moveTo>
                <a:lnTo>
                  <a:pt x="196703" y="1527970"/>
                </a:lnTo>
                <a:lnTo>
                  <a:pt x="202302" y="1455391"/>
                </a:lnTo>
                <a:lnTo>
                  <a:pt x="255334" y="1455391"/>
                </a:lnTo>
                <a:lnTo>
                  <a:pt x="255434" y="1456408"/>
                </a:lnTo>
                <a:lnTo>
                  <a:pt x="237644" y="1456408"/>
                </a:lnTo>
                <a:lnTo>
                  <a:pt x="237647" y="1456712"/>
                </a:lnTo>
                <a:lnTo>
                  <a:pt x="219952" y="1456712"/>
                </a:lnTo>
                <a:lnTo>
                  <a:pt x="214456" y="1527970"/>
                </a:lnTo>
                <a:close/>
              </a:path>
              <a:path w="463550" h="1783715">
                <a:moveTo>
                  <a:pt x="313257" y="1530297"/>
                </a:moveTo>
                <a:lnTo>
                  <a:pt x="238415" y="1530297"/>
                </a:lnTo>
                <a:lnTo>
                  <a:pt x="240575" y="1530197"/>
                </a:lnTo>
                <a:lnTo>
                  <a:pt x="242722" y="1530071"/>
                </a:lnTo>
                <a:lnTo>
                  <a:pt x="244862" y="1529911"/>
                </a:lnTo>
                <a:lnTo>
                  <a:pt x="237644" y="1456408"/>
                </a:lnTo>
                <a:lnTo>
                  <a:pt x="255434" y="1456408"/>
                </a:lnTo>
                <a:lnTo>
                  <a:pt x="262444" y="1527810"/>
                </a:lnTo>
                <a:lnTo>
                  <a:pt x="313144" y="1527810"/>
                </a:lnTo>
                <a:lnTo>
                  <a:pt x="312625" y="1528040"/>
                </a:lnTo>
                <a:lnTo>
                  <a:pt x="313257" y="1530297"/>
                </a:lnTo>
                <a:close/>
              </a:path>
              <a:path w="463550" h="1783715">
                <a:moveTo>
                  <a:pt x="313267" y="1530334"/>
                </a:moveTo>
                <a:lnTo>
                  <a:pt x="220719" y="1530334"/>
                </a:lnTo>
                <a:lnTo>
                  <a:pt x="219952" y="1456712"/>
                </a:lnTo>
                <a:lnTo>
                  <a:pt x="237647" y="1456712"/>
                </a:lnTo>
                <a:lnTo>
                  <a:pt x="238415" y="1530297"/>
                </a:lnTo>
                <a:lnTo>
                  <a:pt x="313257" y="1530297"/>
                </a:lnTo>
                <a:close/>
              </a:path>
              <a:path w="463550" h="1783715">
                <a:moveTo>
                  <a:pt x="447120" y="1731746"/>
                </a:moveTo>
                <a:lnTo>
                  <a:pt x="341441" y="1512488"/>
                </a:lnTo>
                <a:lnTo>
                  <a:pt x="361199" y="1512488"/>
                </a:lnTo>
                <a:lnTo>
                  <a:pt x="462972" y="1723648"/>
                </a:lnTo>
                <a:lnTo>
                  <a:pt x="447120" y="1731746"/>
                </a:lnTo>
                <a:close/>
              </a:path>
              <a:path w="463550" h="1783715">
                <a:moveTo>
                  <a:pt x="59057" y="1755079"/>
                </a:moveTo>
                <a:lnTo>
                  <a:pt x="42427" y="1748845"/>
                </a:lnTo>
                <a:lnTo>
                  <a:pt x="124364" y="1517162"/>
                </a:lnTo>
                <a:lnTo>
                  <a:pt x="122324" y="1515966"/>
                </a:lnTo>
                <a:lnTo>
                  <a:pt x="120307" y="1514735"/>
                </a:lnTo>
                <a:lnTo>
                  <a:pt x="118312" y="1513472"/>
                </a:lnTo>
                <a:lnTo>
                  <a:pt x="146887" y="1513472"/>
                </a:lnTo>
                <a:lnTo>
                  <a:pt x="148549" y="1514182"/>
                </a:lnTo>
                <a:lnTo>
                  <a:pt x="150428" y="1514955"/>
                </a:lnTo>
                <a:lnTo>
                  <a:pt x="168736" y="1514955"/>
                </a:lnTo>
                <a:lnTo>
                  <a:pt x="167171" y="1521033"/>
                </a:lnTo>
                <a:lnTo>
                  <a:pt x="169156" y="1521653"/>
                </a:lnTo>
                <a:lnTo>
                  <a:pt x="171151" y="1522246"/>
                </a:lnTo>
                <a:lnTo>
                  <a:pt x="173159" y="1522813"/>
                </a:lnTo>
                <a:lnTo>
                  <a:pt x="191114" y="1522813"/>
                </a:lnTo>
                <a:lnTo>
                  <a:pt x="190656" y="1525573"/>
                </a:lnTo>
                <a:lnTo>
                  <a:pt x="140223" y="1525573"/>
                </a:lnTo>
                <a:lnTo>
                  <a:pt x="59057" y="1755079"/>
                </a:lnTo>
                <a:close/>
              </a:path>
              <a:path w="463550" h="1783715">
                <a:moveTo>
                  <a:pt x="404543" y="1750322"/>
                </a:moveTo>
                <a:lnTo>
                  <a:pt x="319448" y="1524873"/>
                </a:lnTo>
                <a:lnTo>
                  <a:pt x="338433" y="1524873"/>
                </a:lnTo>
                <a:lnTo>
                  <a:pt x="421040" y="1743724"/>
                </a:lnTo>
                <a:lnTo>
                  <a:pt x="404543" y="1750322"/>
                </a:lnTo>
                <a:close/>
              </a:path>
              <a:path w="463550" h="1783715">
                <a:moveTo>
                  <a:pt x="103447" y="1768437"/>
                </a:moveTo>
                <a:lnTo>
                  <a:pt x="86341" y="1763770"/>
                </a:lnTo>
                <a:lnTo>
                  <a:pt x="146908" y="1528614"/>
                </a:lnTo>
                <a:lnTo>
                  <a:pt x="144653" y="1527637"/>
                </a:lnTo>
                <a:lnTo>
                  <a:pt x="142432" y="1526627"/>
                </a:lnTo>
                <a:lnTo>
                  <a:pt x="140223" y="1525573"/>
                </a:lnTo>
                <a:lnTo>
                  <a:pt x="190656" y="1525573"/>
                </a:lnTo>
                <a:lnTo>
                  <a:pt x="190439" y="1526877"/>
                </a:lnTo>
                <a:lnTo>
                  <a:pt x="192515" y="1527274"/>
                </a:lnTo>
                <a:lnTo>
                  <a:pt x="194625" y="1527640"/>
                </a:lnTo>
                <a:lnTo>
                  <a:pt x="196703" y="1527970"/>
                </a:lnTo>
                <a:lnTo>
                  <a:pt x="214456" y="1527970"/>
                </a:lnTo>
                <a:lnTo>
                  <a:pt x="214301" y="1529977"/>
                </a:lnTo>
                <a:lnTo>
                  <a:pt x="216432" y="1530131"/>
                </a:lnTo>
                <a:lnTo>
                  <a:pt x="218572" y="1530251"/>
                </a:lnTo>
                <a:lnTo>
                  <a:pt x="220719" y="1530334"/>
                </a:lnTo>
                <a:lnTo>
                  <a:pt x="313267" y="1530334"/>
                </a:lnTo>
                <a:lnTo>
                  <a:pt x="314445" y="1534541"/>
                </a:lnTo>
                <a:lnTo>
                  <a:pt x="296024" y="1534541"/>
                </a:lnTo>
                <a:lnTo>
                  <a:pt x="294682" y="1535001"/>
                </a:lnTo>
                <a:lnTo>
                  <a:pt x="163573" y="1535001"/>
                </a:lnTo>
                <a:lnTo>
                  <a:pt x="103447" y="1768437"/>
                </a:lnTo>
                <a:close/>
              </a:path>
              <a:path w="463550" h="1783715">
                <a:moveTo>
                  <a:pt x="360522" y="1764890"/>
                </a:moveTo>
                <a:lnTo>
                  <a:pt x="296024" y="1534541"/>
                </a:lnTo>
                <a:lnTo>
                  <a:pt x="314445" y="1534541"/>
                </a:lnTo>
                <a:lnTo>
                  <a:pt x="377528" y="1759843"/>
                </a:lnTo>
                <a:lnTo>
                  <a:pt x="360522" y="1764890"/>
                </a:lnTo>
                <a:close/>
              </a:path>
              <a:path w="463550" h="1783715">
                <a:moveTo>
                  <a:pt x="148825" y="1777635"/>
                </a:moveTo>
                <a:lnTo>
                  <a:pt x="131379" y="1774568"/>
                </a:lnTo>
                <a:lnTo>
                  <a:pt x="170759" y="1537262"/>
                </a:lnTo>
                <a:lnTo>
                  <a:pt x="168346" y="1536551"/>
                </a:lnTo>
                <a:lnTo>
                  <a:pt x="165950" y="1535798"/>
                </a:lnTo>
                <a:lnTo>
                  <a:pt x="163573" y="1535001"/>
                </a:lnTo>
                <a:lnTo>
                  <a:pt x="294682" y="1535001"/>
                </a:lnTo>
                <a:lnTo>
                  <a:pt x="293612" y="1535368"/>
                </a:lnTo>
                <a:lnTo>
                  <a:pt x="291180" y="1536151"/>
                </a:lnTo>
                <a:lnTo>
                  <a:pt x="288728" y="1536892"/>
                </a:lnTo>
                <a:lnTo>
                  <a:pt x="289549" y="1541272"/>
                </a:lnTo>
                <a:lnTo>
                  <a:pt x="271525" y="1541272"/>
                </a:lnTo>
                <a:lnTo>
                  <a:pt x="270257" y="1541539"/>
                </a:lnTo>
                <a:lnTo>
                  <a:pt x="188007" y="1541539"/>
                </a:lnTo>
                <a:lnTo>
                  <a:pt x="148825" y="1777635"/>
                </a:lnTo>
                <a:close/>
              </a:path>
              <a:path w="463550" h="1783715">
                <a:moveTo>
                  <a:pt x="315410" y="1775321"/>
                </a:moveTo>
                <a:lnTo>
                  <a:pt x="271525" y="1541272"/>
                </a:lnTo>
                <a:lnTo>
                  <a:pt x="289549" y="1541272"/>
                </a:lnTo>
                <a:lnTo>
                  <a:pt x="332785" y="1771868"/>
                </a:lnTo>
                <a:lnTo>
                  <a:pt x="315410" y="1775321"/>
                </a:lnTo>
                <a:close/>
              </a:path>
              <a:path w="463550" h="1783715">
                <a:moveTo>
                  <a:pt x="194818" y="1782602"/>
                </a:moveTo>
                <a:lnTo>
                  <a:pt x="177175" y="1781159"/>
                </a:lnTo>
                <a:lnTo>
                  <a:pt x="195553" y="1542922"/>
                </a:lnTo>
                <a:lnTo>
                  <a:pt x="193024" y="1542506"/>
                </a:lnTo>
                <a:lnTo>
                  <a:pt x="190507" y="1542045"/>
                </a:lnTo>
                <a:lnTo>
                  <a:pt x="188007" y="1541539"/>
                </a:lnTo>
                <a:lnTo>
                  <a:pt x="270257" y="1541539"/>
                </a:lnTo>
                <a:lnTo>
                  <a:pt x="269005" y="1541802"/>
                </a:lnTo>
                <a:lnTo>
                  <a:pt x="266463" y="1542282"/>
                </a:lnTo>
                <a:lnTo>
                  <a:pt x="263911" y="1542719"/>
                </a:lnTo>
                <a:lnTo>
                  <a:pt x="264129" y="1544936"/>
                </a:lnTo>
                <a:lnTo>
                  <a:pt x="246339" y="1544936"/>
                </a:lnTo>
                <a:lnTo>
                  <a:pt x="245132" y="1545036"/>
                </a:lnTo>
                <a:lnTo>
                  <a:pt x="213141" y="1545036"/>
                </a:lnTo>
                <a:lnTo>
                  <a:pt x="194818" y="1782602"/>
                </a:lnTo>
                <a:close/>
              </a:path>
              <a:path w="463550" h="1783715">
                <a:moveTo>
                  <a:pt x="269563" y="1781535"/>
                </a:moveTo>
                <a:lnTo>
                  <a:pt x="246339" y="1544936"/>
                </a:lnTo>
                <a:lnTo>
                  <a:pt x="264129" y="1544936"/>
                </a:lnTo>
                <a:lnTo>
                  <a:pt x="287170" y="1779705"/>
                </a:lnTo>
                <a:lnTo>
                  <a:pt x="269563" y="1781535"/>
                </a:lnTo>
                <a:close/>
              </a:path>
              <a:path w="463550" h="1783715">
                <a:moveTo>
                  <a:pt x="223362" y="1783489"/>
                </a:moveTo>
                <a:lnTo>
                  <a:pt x="220881" y="1545486"/>
                </a:lnTo>
                <a:lnTo>
                  <a:pt x="218287" y="1545383"/>
                </a:lnTo>
                <a:lnTo>
                  <a:pt x="215710" y="1545233"/>
                </a:lnTo>
                <a:lnTo>
                  <a:pt x="213141" y="1545036"/>
                </a:lnTo>
                <a:lnTo>
                  <a:pt x="245132" y="1545036"/>
                </a:lnTo>
                <a:lnTo>
                  <a:pt x="243765" y="1545149"/>
                </a:lnTo>
                <a:lnTo>
                  <a:pt x="241174" y="1545313"/>
                </a:lnTo>
                <a:lnTo>
                  <a:pt x="238580" y="1545429"/>
                </a:lnTo>
                <a:lnTo>
                  <a:pt x="241057" y="1783292"/>
                </a:lnTo>
                <a:lnTo>
                  <a:pt x="223362" y="17834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183920" y="8970250"/>
            <a:ext cx="463550" cy="1783714"/>
          </a:xfrm>
          <a:custGeom>
            <a:avLst/>
            <a:gdLst/>
            <a:ahLst/>
            <a:cxnLst/>
            <a:rect l="l" t="t" r="r" b="b"/>
            <a:pathLst>
              <a:path w="463550" h="1783715">
                <a:moveTo>
                  <a:pt x="217989" y="0"/>
                </a:moveTo>
                <a:lnTo>
                  <a:pt x="236151" y="0"/>
                </a:lnTo>
                <a:lnTo>
                  <a:pt x="244379" y="1720"/>
                </a:lnTo>
                <a:lnTo>
                  <a:pt x="251116" y="6407"/>
                </a:lnTo>
                <a:lnTo>
                  <a:pt x="255669" y="13342"/>
                </a:lnTo>
                <a:lnTo>
                  <a:pt x="257340" y="21812"/>
                </a:lnTo>
                <a:lnTo>
                  <a:pt x="257340" y="205982"/>
                </a:lnTo>
                <a:lnTo>
                  <a:pt x="257340" y="213996"/>
                </a:lnTo>
                <a:lnTo>
                  <a:pt x="253082" y="221034"/>
                </a:lnTo>
                <a:lnTo>
                  <a:pt x="246783" y="224824"/>
                </a:lnTo>
                <a:lnTo>
                  <a:pt x="246783" y="1275099"/>
                </a:lnTo>
                <a:lnTo>
                  <a:pt x="462972" y="1723648"/>
                </a:lnTo>
                <a:lnTo>
                  <a:pt x="447120" y="1731746"/>
                </a:lnTo>
                <a:lnTo>
                  <a:pt x="341441" y="1512488"/>
                </a:lnTo>
                <a:lnTo>
                  <a:pt x="339391" y="1513812"/>
                </a:lnTo>
                <a:lnTo>
                  <a:pt x="337315" y="1515102"/>
                </a:lnTo>
                <a:lnTo>
                  <a:pt x="335217" y="1516352"/>
                </a:lnTo>
                <a:lnTo>
                  <a:pt x="421040" y="1743724"/>
                </a:lnTo>
                <a:lnTo>
                  <a:pt x="404543" y="1750322"/>
                </a:lnTo>
                <a:lnTo>
                  <a:pt x="319448" y="1524873"/>
                </a:lnTo>
                <a:lnTo>
                  <a:pt x="317198" y="1525970"/>
                </a:lnTo>
                <a:lnTo>
                  <a:pt x="314921" y="1527024"/>
                </a:lnTo>
                <a:lnTo>
                  <a:pt x="312625" y="1528040"/>
                </a:lnTo>
                <a:lnTo>
                  <a:pt x="377528" y="1759843"/>
                </a:lnTo>
                <a:lnTo>
                  <a:pt x="360522" y="1764890"/>
                </a:lnTo>
                <a:lnTo>
                  <a:pt x="296024" y="1534541"/>
                </a:lnTo>
                <a:lnTo>
                  <a:pt x="293612" y="1535368"/>
                </a:lnTo>
                <a:lnTo>
                  <a:pt x="291180" y="1536151"/>
                </a:lnTo>
                <a:lnTo>
                  <a:pt x="288728" y="1536892"/>
                </a:lnTo>
                <a:lnTo>
                  <a:pt x="332785" y="1771868"/>
                </a:lnTo>
                <a:lnTo>
                  <a:pt x="315410" y="1775321"/>
                </a:lnTo>
                <a:lnTo>
                  <a:pt x="271525" y="1541272"/>
                </a:lnTo>
                <a:lnTo>
                  <a:pt x="269005" y="1541802"/>
                </a:lnTo>
                <a:lnTo>
                  <a:pt x="266463" y="1542282"/>
                </a:lnTo>
                <a:lnTo>
                  <a:pt x="263911" y="1542719"/>
                </a:lnTo>
                <a:lnTo>
                  <a:pt x="287170" y="1779705"/>
                </a:lnTo>
                <a:lnTo>
                  <a:pt x="269563" y="1781535"/>
                </a:lnTo>
                <a:lnTo>
                  <a:pt x="246339" y="1544936"/>
                </a:lnTo>
                <a:lnTo>
                  <a:pt x="243765" y="1545149"/>
                </a:lnTo>
                <a:lnTo>
                  <a:pt x="241174" y="1545313"/>
                </a:lnTo>
                <a:lnTo>
                  <a:pt x="238580" y="1545429"/>
                </a:lnTo>
                <a:lnTo>
                  <a:pt x="241057" y="1783292"/>
                </a:lnTo>
                <a:lnTo>
                  <a:pt x="223362" y="1783489"/>
                </a:lnTo>
                <a:lnTo>
                  <a:pt x="220881" y="1545486"/>
                </a:lnTo>
                <a:lnTo>
                  <a:pt x="218287" y="1545383"/>
                </a:lnTo>
                <a:lnTo>
                  <a:pt x="215710" y="1545233"/>
                </a:lnTo>
                <a:lnTo>
                  <a:pt x="213141" y="1545036"/>
                </a:lnTo>
                <a:lnTo>
                  <a:pt x="194818" y="1782602"/>
                </a:lnTo>
                <a:lnTo>
                  <a:pt x="177175" y="1781159"/>
                </a:lnTo>
                <a:lnTo>
                  <a:pt x="195553" y="1542922"/>
                </a:lnTo>
                <a:lnTo>
                  <a:pt x="193024" y="1542506"/>
                </a:lnTo>
                <a:lnTo>
                  <a:pt x="190507" y="1542045"/>
                </a:lnTo>
                <a:lnTo>
                  <a:pt x="188007" y="1541539"/>
                </a:lnTo>
                <a:lnTo>
                  <a:pt x="148825" y="1777635"/>
                </a:lnTo>
                <a:lnTo>
                  <a:pt x="131379" y="1774568"/>
                </a:lnTo>
                <a:lnTo>
                  <a:pt x="170759" y="1537262"/>
                </a:lnTo>
                <a:lnTo>
                  <a:pt x="168346" y="1536551"/>
                </a:lnTo>
                <a:lnTo>
                  <a:pt x="165950" y="1535798"/>
                </a:lnTo>
                <a:lnTo>
                  <a:pt x="163573" y="1535001"/>
                </a:lnTo>
                <a:lnTo>
                  <a:pt x="103447" y="1768437"/>
                </a:lnTo>
                <a:lnTo>
                  <a:pt x="86341" y="1763770"/>
                </a:lnTo>
                <a:lnTo>
                  <a:pt x="146908" y="1528614"/>
                </a:lnTo>
                <a:lnTo>
                  <a:pt x="144660" y="1527640"/>
                </a:lnTo>
                <a:lnTo>
                  <a:pt x="142432" y="1526627"/>
                </a:lnTo>
                <a:lnTo>
                  <a:pt x="140223" y="1525573"/>
                </a:lnTo>
                <a:lnTo>
                  <a:pt x="59057" y="1755079"/>
                </a:lnTo>
                <a:lnTo>
                  <a:pt x="42427" y="1748845"/>
                </a:lnTo>
                <a:lnTo>
                  <a:pt x="124364" y="1517162"/>
                </a:lnTo>
                <a:lnTo>
                  <a:pt x="122324" y="1515966"/>
                </a:lnTo>
                <a:lnTo>
                  <a:pt x="120307" y="1514735"/>
                </a:lnTo>
                <a:lnTo>
                  <a:pt x="118312" y="1513472"/>
                </a:lnTo>
                <a:lnTo>
                  <a:pt x="16017" y="1737683"/>
                </a:lnTo>
                <a:lnTo>
                  <a:pt x="0" y="1729939"/>
                </a:lnTo>
                <a:lnTo>
                  <a:pt x="207354" y="1275482"/>
                </a:lnTo>
                <a:lnTo>
                  <a:pt x="207354" y="224824"/>
                </a:lnTo>
                <a:lnTo>
                  <a:pt x="201055" y="221034"/>
                </a:lnTo>
                <a:lnTo>
                  <a:pt x="196797" y="213993"/>
                </a:lnTo>
                <a:lnTo>
                  <a:pt x="196797" y="205979"/>
                </a:lnTo>
                <a:lnTo>
                  <a:pt x="196797" y="21812"/>
                </a:lnTo>
                <a:lnTo>
                  <a:pt x="198470" y="13342"/>
                </a:lnTo>
                <a:lnTo>
                  <a:pt x="203022" y="6407"/>
                </a:lnTo>
                <a:lnTo>
                  <a:pt x="209760" y="1720"/>
                </a:lnTo>
                <a:lnTo>
                  <a:pt x="217989" y="0"/>
                </a:lnTo>
                <a:close/>
              </a:path>
            </a:pathLst>
          </a:custGeom>
          <a:ln w="32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489942" y="10409249"/>
            <a:ext cx="29845" cy="65405"/>
          </a:xfrm>
          <a:custGeom>
            <a:avLst/>
            <a:gdLst/>
            <a:ahLst/>
            <a:cxnLst/>
            <a:rect l="l" t="t" r="r" b="b"/>
            <a:pathLst>
              <a:path w="29845" h="65404">
                <a:moveTo>
                  <a:pt x="29797" y="61827"/>
                </a:moveTo>
                <a:lnTo>
                  <a:pt x="0" y="0"/>
                </a:lnTo>
                <a:lnTo>
                  <a:pt x="24499" y="64911"/>
                </a:lnTo>
                <a:lnTo>
                  <a:pt x="26280" y="63907"/>
                </a:lnTo>
                <a:lnTo>
                  <a:pt x="28048" y="62881"/>
                </a:lnTo>
                <a:lnTo>
                  <a:pt x="29797" y="61827"/>
                </a:lnTo>
                <a:close/>
              </a:path>
            </a:pathLst>
          </a:custGeom>
          <a:ln w="32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473491" y="10415960"/>
            <a:ext cx="25400" cy="69215"/>
          </a:xfrm>
          <a:custGeom>
            <a:avLst/>
            <a:gdLst/>
            <a:ahLst/>
            <a:cxnLst/>
            <a:rect l="l" t="t" r="r" b="b"/>
            <a:pathLst>
              <a:path w="25400" h="69215">
                <a:moveTo>
                  <a:pt x="25020" y="66288"/>
                </a:moveTo>
                <a:lnTo>
                  <a:pt x="0" y="0"/>
                </a:lnTo>
                <a:lnTo>
                  <a:pt x="19262" y="68801"/>
                </a:lnTo>
                <a:lnTo>
                  <a:pt x="21195" y="67991"/>
                </a:lnTo>
                <a:lnTo>
                  <a:pt x="23116" y="67155"/>
                </a:lnTo>
                <a:lnTo>
                  <a:pt x="25020" y="66288"/>
                </a:lnTo>
                <a:close/>
              </a:path>
            </a:pathLst>
          </a:custGeom>
          <a:ln w="32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456521" y="10421128"/>
            <a:ext cx="19685" cy="71755"/>
          </a:xfrm>
          <a:custGeom>
            <a:avLst/>
            <a:gdLst/>
            <a:ahLst/>
            <a:cxnLst/>
            <a:rect l="l" t="t" r="r" b="b"/>
            <a:pathLst>
              <a:path w="19685" h="71754">
                <a:moveTo>
                  <a:pt x="19541" y="69795"/>
                </a:moveTo>
                <a:lnTo>
                  <a:pt x="0" y="0"/>
                </a:lnTo>
                <a:lnTo>
                  <a:pt x="13430" y="71648"/>
                </a:lnTo>
                <a:lnTo>
                  <a:pt x="15480" y="71062"/>
                </a:lnTo>
                <a:lnTo>
                  <a:pt x="17517" y="70445"/>
                </a:lnTo>
                <a:lnTo>
                  <a:pt x="19541" y="69795"/>
                </a:lnTo>
                <a:close/>
              </a:path>
            </a:pathLst>
          </a:custGeom>
          <a:ln w="324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439163" y="10424701"/>
            <a:ext cx="13970" cy="73660"/>
          </a:xfrm>
          <a:custGeom>
            <a:avLst/>
            <a:gdLst/>
            <a:ahLst/>
            <a:cxnLst/>
            <a:rect l="l" t="t" r="r" b="b"/>
            <a:pathLst>
              <a:path w="13970" h="73659">
                <a:moveTo>
                  <a:pt x="13543" y="72225"/>
                </a:moveTo>
                <a:lnTo>
                  <a:pt x="0" y="0"/>
                </a:lnTo>
                <a:lnTo>
                  <a:pt x="7202" y="73359"/>
                </a:lnTo>
                <a:lnTo>
                  <a:pt x="9323" y="73015"/>
                </a:lnTo>
                <a:lnTo>
                  <a:pt x="11441" y="72635"/>
                </a:lnTo>
                <a:lnTo>
                  <a:pt x="13543" y="72225"/>
                </a:lnTo>
                <a:close/>
              </a:path>
            </a:pathLst>
          </a:custGeom>
          <a:ln w="32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421565" y="10426658"/>
            <a:ext cx="7620" cy="74295"/>
          </a:xfrm>
          <a:custGeom>
            <a:avLst/>
            <a:gdLst/>
            <a:ahLst/>
            <a:cxnLst/>
            <a:rect l="l" t="t" r="r" b="b"/>
            <a:pathLst>
              <a:path w="7620" h="74295">
                <a:moveTo>
                  <a:pt x="7218" y="73502"/>
                </a:moveTo>
                <a:lnTo>
                  <a:pt x="0" y="0"/>
                </a:lnTo>
                <a:lnTo>
                  <a:pt x="770" y="73889"/>
                </a:lnTo>
                <a:lnTo>
                  <a:pt x="2930" y="73789"/>
                </a:lnTo>
                <a:lnTo>
                  <a:pt x="5077" y="73662"/>
                </a:lnTo>
                <a:lnTo>
                  <a:pt x="7218" y="73502"/>
                </a:lnTo>
                <a:close/>
              </a:path>
            </a:pathLst>
          </a:custGeom>
          <a:ln w="3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398222" y="10426961"/>
            <a:ext cx="6985" cy="73660"/>
          </a:xfrm>
          <a:custGeom>
            <a:avLst/>
            <a:gdLst/>
            <a:ahLst/>
            <a:cxnLst/>
            <a:rect l="l" t="t" r="r" b="b"/>
            <a:pathLst>
              <a:path w="6985" h="73659">
                <a:moveTo>
                  <a:pt x="6418" y="73622"/>
                </a:moveTo>
                <a:lnTo>
                  <a:pt x="5651" y="0"/>
                </a:lnTo>
                <a:lnTo>
                  <a:pt x="0" y="73265"/>
                </a:lnTo>
                <a:lnTo>
                  <a:pt x="2130" y="73419"/>
                </a:lnTo>
                <a:lnTo>
                  <a:pt x="4271" y="73539"/>
                </a:lnTo>
                <a:lnTo>
                  <a:pt x="6418" y="73622"/>
                </a:lnTo>
                <a:close/>
              </a:path>
            </a:pathLst>
          </a:custGeom>
          <a:ln w="3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374360" y="10425641"/>
            <a:ext cx="12065" cy="73025"/>
          </a:xfrm>
          <a:custGeom>
            <a:avLst/>
            <a:gdLst/>
            <a:ahLst/>
            <a:cxnLst/>
            <a:rect l="l" t="t" r="r" b="b"/>
            <a:pathLst>
              <a:path w="12064" h="73025">
                <a:moveTo>
                  <a:pt x="6263" y="72579"/>
                </a:moveTo>
                <a:lnTo>
                  <a:pt x="11862" y="0"/>
                </a:lnTo>
                <a:lnTo>
                  <a:pt x="0" y="71485"/>
                </a:lnTo>
                <a:lnTo>
                  <a:pt x="2075" y="71882"/>
                </a:lnTo>
                <a:lnTo>
                  <a:pt x="4164" y="72245"/>
                </a:lnTo>
                <a:lnTo>
                  <a:pt x="6263" y="72579"/>
                </a:lnTo>
                <a:close/>
              </a:path>
            </a:pathLst>
          </a:custGeom>
          <a:ln w="3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351092" y="10422704"/>
            <a:ext cx="17780" cy="70485"/>
          </a:xfrm>
          <a:custGeom>
            <a:avLst/>
            <a:gdLst/>
            <a:ahLst/>
            <a:cxnLst/>
            <a:rect l="l" t="t" r="r" b="b"/>
            <a:pathLst>
              <a:path w="17779" h="70484">
                <a:moveTo>
                  <a:pt x="5987" y="70358"/>
                </a:moveTo>
                <a:lnTo>
                  <a:pt x="17662" y="0"/>
                </a:lnTo>
                <a:lnTo>
                  <a:pt x="0" y="68578"/>
                </a:lnTo>
                <a:lnTo>
                  <a:pt x="1985" y="69198"/>
                </a:lnTo>
                <a:lnTo>
                  <a:pt x="3980" y="69792"/>
                </a:lnTo>
                <a:lnTo>
                  <a:pt x="5987" y="70358"/>
                </a:lnTo>
                <a:close/>
              </a:path>
            </a:pathLst>
          </a:custGeom>
          <a:ln w="32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328753" y="10418154"/>
            <a:ext cx="22860" cy="67310"/>
          </a:xfrm>
          <a:custGeom>
            <a:avLst/>
            <a:gdLst/>
            <a:ahLst/>
            <a:cxnLst/>
            <a:rect l="l" t="t" r="r" b="b"/>
            <a:pathLst>
              <a:path w="22860" h="67309">
                <a:moveTo>
                  <a:pt x="5596" y="67051"/>
                </a:moveTo>
                <a:lnTo>
                  <a:pt x="22867" y="0"/>
                </a:lnTo>
                <a:lnTo>
                  <a:pt x="0" y="64651"/>
                </a:lnTo>
                <a:lnTo>
                  <a:pt x="1852" y="65481"/>
                </a:lnTo>
                <a:lnTo>
                  <a:pt x="3717" y="66278"/>
                </a:lnTo>
                <a:lnTo>
                  <a:pt x="5596" y="67051"/>
                </a:lnTo>
                <a:close/>
              </a:path>
            </a:pathLst>
          </a:custGeom>
          <a:ln w="324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307638" y="10412033"/>
            <a:ext cx="27305" cy="62865"/>
          </a:xfrm>
          <a:custGeom>
            <a:avLst/>
            <a:gdLst/>
            <a:ahLst/>
            <a:cxnLst/>
            <a:rect l="l" t="t" r="r" b="b"/>
            <a:pathLst>
              <a:path w="27304" h="62865">
                <a:moveTo>
                  <a:pt x="5110" y="62777"/>
                </a:moveTo>
                <a:lnTo>
                  <a:pt x="27310" y="0"/>
                </a:lnTo>
                <a:lnTo>
                  <a:pt x="0" y="59850"/>
                </a:lnTo>
                <a:lnTo>
                  <a:pt x="1693" y="60850"/>
                </a:lnTo>
                <a:lnTo>
                  <a:pt x="3393" y="61824"/>
                </a:lnTo>
                <a:lnTo>
                  <a:pt x="5110" y="62777"/>
                </a:lnTo>
                <a:close/>
              </a:path>
            </a:pathLst>
          </a:custGeom>
          <a:ln w="325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366003" y="3468871"/>
            <a:ext cx="807720" cy="832485"/>
          </a:xfrm>
          <a:custGeom>
            <a:avLst/>
            <a:gdLst/>
            <a:ahLst/>
            <a:cxnLst/>
            <a:rect l="l" t="t" r="r" b="b"/>
            <a:pathLst>
              <a:path w="807720" h="832485">
                <a:moveTo>
                  <a:pt x="0" y="0"/>
                </a:moveTo>
                <a:lnTo>
                  <a:pt x="807339" y="0"/>
                </a:lnTo>
                <a:lnTo>
                  <a:pt x="807339" y="832180"/>
                </a:lnTo>
                <a:lnTo>
                  <a:pt x="0" y="832180"/>
                </a:lnTo>
                <a:lnTo>
                  <a:pt x="0" y="0"/>
                </a:lnTo>
                <a:close/>
              </a:path>
            </a:pathLst>
          </a:custGeom>
          <a:solidFill>
            <a:srgbClr val="FC8E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793978" y="3571494"/>
            <a:ext cx="106045" cy="101600"/>
          </a:xfrm>
          <a:custGeom>
            <a:avLst/>
            <a:gdLst/>
            <a:ahLst/>
            <a:cxnLst/>
            <a:rect l="l" t="t" r="r" b="b"/>
            <a:pathLst>
              <a:path w="106045" h="101600">
                <a:moveTo>
                  <a:pt x="52949" y="101163"/>
                </a:moveTo>
                <a:lnTo>
                  <a:pt x="32313" y="97191"/>
                </a:lnTo>
                <a:lnTo>
                  <a:pt x="15468" y="86346"/>
                </a:lnTo>
                <a:lnTo>
                  <a:pt x="4126" y="70260"/>
                </a:lnTo>
                <a:lnTo>
                  <a:pt x="0" y="50566"/>
                </a:lnTo>
                <a:lnTo>
                  <a:pt x="4122" y="30852"/>
                </a:lnTo>
                <a:lnTo>
                  <a:pt x="15463" y="14767"/>
                </a:lnTo>
                <a:lnTo>
                  <a:pt x="32310" y="3940"/>
                </a:lnTo>
                <a:lnTo>
                  <a:pt x="52949" y="0"/>
                </a:lnTo>
                <a:lnTo>
                  <a:pt x="73559" y="3940"/>
                </a:lnTo>
                <a:lnTo>
                  <a:pt x="90397" y="14767"/>
                </a:lnTo>
                <a:lnTo>
                  <a:pt x="101750" y="30852"/>
                </a:lnTo>
                <a:lnTo>
                  <a:pt x="105905" y="50566"/>
                </a:lnTo>
                <a:lnTo>
                  <a:pt x="101750" y="70260"/>
                </a:lnTo>
                <a:lnTo>
                  <a:pt x="90397" y="86346"/>
                </a:lnTo>
                <a:lnTo>
                  <a:pt x="73559" y="97191"/>
                </a:lnTo>
                <a:lnTo>
                  <a:pt x="52949" y="1011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01680" y="3686933"/>
            <a:ext cx="367030" cy="494665"/>
          </a:xfrm>
          <a:custGeom>
            <a:avLst/>
            <a:gdLst/>
            <a:ahLst/>
            <a:cxnLst/>
            <a:rect l="l" t="t" r="r" b="b"/>
            <a:pathLst>
              <a:path w="367029" h="494664">
                <a:moveTo>
                  <a:pt x="126521" y="138470"/>
                </a:moveTo>
                <a:lnTo>
                  <a:pt x="119105" y="138360"/>
                </a:lnTo>
                <a:lnTo>
                  <a:pt x="23794" y="138360"/>
                </a:lnTo>
                <a:lnTo>
                  <a:pt x="6161" y="131385"/>
                </a:lnTo>
                <a:lnTo>
                  <a:pt x="0" y="115932"/>
                </a:lnTo>
                <a:lnTo>
                  <a:pt x="5890" y="100461"/>
                </a:lnTo>
                <a:lnTo>
                  <a:pt x="24413" y="93427"/>
                </a:lnTo>
                <a:lnTo>
                  <a:pt x="106948" y="93427"/>
                </a:lnTo>
                <a:lnTo>
                  <a:pt x="154613" y="27078"/>
                </a:lnTo>
                <a:lnTo>
                  <a:pt x="165445" y="14981"/>
                </a:lnTo>
                <a:lnTo>
                  <a:pt x="177548" y="6544"/>
                </a:lnTo>
                <a:lnTo>
                  <a:pt x="191266" y="1604"/>
                </a:lnTo>
                <a:lnTo>
                  <a:pt x="206944" y="0"/>
                </a:lnTo>
                <a:lnTo>
                  <a:pt x="301323" y="0"/>
                </a:lnTo>
                <a:lnTo>
                  <a:pt x="325620" y="4378"/>
                </a:lnTo>
                <a:lnTo>
                  <a:pt x="346454" y="17093"/>
                </a:lnTo>
                <a:lnTo>
                  <a:pt x="360996" y="37478"/>
                </a:lnTo>
                <a:lnTo>
                  <a:pt x="366417" y="64861"/>
                </a:lnTo>
                <a:lnTo>
                  <a:pt x="366417" y="77053"/>
                </a:lnTo>
                <a:lnTo>
                  <a:pt x="308809" y="77053"/>
                </a:lnTo>
                <a:lnTo>
                  <a:pt x="308809" y="78845"/>
                </a:lnTo>
                <a:lnTo>
                  <a:pt x="177039" y="78845"/>
                </a:lnTo>
                <a:lnTo>
                  <a:pt x="140912" y="128235"/>
                </a:lnTo>
                <a:lnTo>
                  <a:pt x="135602" y="135818"/>
                </a:lnTo>
                <a:lnTo>
                  <a:pt x="126521" y="138470"/>
                </a:lnTo>
                <a:close/>
              </a:path>
              <a:path w="367029" h="494664">
                <a:moveTo>
                  <a:pt x="342897" y="240782"/>
                </a:moveTo>
                <a:lnTo>
                  <a:pt x="326702" y="234468"/>
                </a:lnTo>
                <a:lnTo>
                  <a:pt x="319397" y="215713"/>
                </a:lnTo>
                <a:lnTo>
                  <a:pt x="319397" y="77053"/>
                </a:lnTo>
                <a:lnTo>
                  <a:pt x="366417" y="77053"/>
                </a:lnTo>
                <a:lnTo>
                  <a:pt x="366417" y="216310"/>
                </a:lnTo>
                <a:lnTo>
                  <a:pt x="359097" y="234711"/>
                </a:lnTo>
                <a:lnTo>
                  <a:pt x="342897" y="240782"/>
                </a:lnTo>
                <a:close/>
              </a:path>
              <a:path w="367029" h="494664">
                <a:moveTo>
                  <a:pt x="207191" y="494033"/>
                </a:moveTo>
                <a:lnTo>
                  <a:pt x="186715" y="486980"/>
                </a:lnTo>
                <a:lnTo>
                  <a:pt x="177361" y="465350"/>
                </a:lnTo>
                <a:lnTo>
                  <a:pt x="177039" y="78845"/>
                </a:lnTo>
                <a:lnTo>
                  <a:pt x="308809" y="78845"/>
                </a:lnTo>
                <a:lnTo>
                  <a:pt x="308809" y="239530"/>
                </a:lnTo>
                <a:lnTo>
                  <a:pt x="237155" y="239530"/>
                </a:lnTo>
                <a:lnTo>
                  <a:pt x="236842" y="464448"/>
                </a:lnTo>
                <a:lnTo>
                  <a:pt x="227621" y="486518"/>
                </a:lnTo>
                <a:lnTo>
                  <a:pt x="207191" y="494033"/>
                </a:lnTo>
                <a:close/>
              </a:path>
              <a:path w="367029" h="494664">
                <a:moveTo>
                  <a:pt x="278683" y="494165"/>
                </a:moveTo>
                <a:lnTo>
                  <a:pt x="258016" y="486432"/>
                </a:lnTo>
                <a:lnTo>
                  <a:pt x="248680" y="464161"/>
                </a:lnTo>
                <a:lnTo>
                  <a:pt x="248680" y="239530"/>
                </a:lnTo>
                <a:lnTo>
                  <a:pt x="308809" y="239530"/>
                </a:lnTo>
                <a:lnTo>
                  <a:pt x="308809" y="465350"/>
                </a:lnTo>
                <a:lnTo>
                  <a:pt x="299380" y="487193"/>
                </a:lnTo>
                <a:lnTo>
                  <a:pt x="278683" y="4941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584624" y="3984162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>
                <a:moveTo>
                  <a:pt x="0" y="0"/>
                </a:moveTo>
                <a:lnTo>
                  <a:pt x="38673" y="0"/>
                </a:lnTo>
              </a:path>
            </a:pathLst>
          </a:custGeom>
          <a:ln w="3688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587751" y="3893728"/>
            <a:ext cx="57150" cy="53975"/>
          </a:xfrm>
          <a:custGeom>
            <a:avLst/>
            <a:gdLst/>
            <a:ahLst/>
            <a:cxnLst/>
            <a:rect l="l" t="t" r="r" b="b"/>
            <a:pathLst>
              <a:path w="57150" h="53975">
                <a:moveTo>
                  <a:pt x="28334" y="53827"/>
                </a:moveTo>
                <a:lnTo>
                  <a:pt x="0" y="26761"/>
                </a:lnTo>
                <a:lnTo>
                  <a:pt x="28334" y="0"/>
                </a:lnTo>
                <a:lnTo>
                  <a:pt x="56669" y="26761"/>
                </a:lnTo>
                <a:lnTo>
                  <a:pt x="28334" y="538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561586" y="3842827"/>
            <a:ext cx="56515" cy="53975"/>
          </a:xfrm>
          <a:custGeom>
            <a:avLst/>
            <a:gdLst/>
            <a:ahLst/>
            <a:cxnLst/>
            <a:rect l="l" t="t" r="r" b="b"/>
            <a:pathLst>
              <a:path w="56514" h="53975">
                <a:moveTo>
                  <a:pt x="28079" y="53888"/>
                </a:moveTo>
                <a:lnTo>
                  <a:pt x="0" y="26761"/>
                </a:lnTo>
                <a:lnTo>
                  <a:pt x="28079" y="0"/>
                </a:lnTo>
                <a:lnTo>
                  <a:pt x="56414" y="26761"/>
                </a:lnTo>
                <a:lnTo>
                  <a:pt x="28079" y="538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98662" y="3925244"/>
            <a:ext cx="228600" cy="255904"/>
          </a:xfrm>
          <a:custGeom>
            <a:avLst/>
            <a:gdLst/>
            <a:ahLst/>
            <a:cxnLst/>
            <a:rect l="l" t="t" r="r" b="b"/>
            <a:pathLst>
              <a:path w="228600" h="255904">
                <a:moveTo>
                  <a:pt x="177859" y="255605"/>
                </a:moveTo>
                <a:lnTo>
                  <a:pt x="49267" y="255605"/>
                </a:lnTo>
                <a:lnTo>
                  <a:pt x="0" y="0"/>
                </a:lnTo>
                <a:lnTo>
                  <a:pt x="37716" y="0"/>
                </a:lnTo>
                <a:lnTo>
                  <a:pt x="80984" y="219882"/>
                </a:lnTo>
                <a:lnTo>
                  <a:pt x="184914" y="219882"/>
                </a:lnTo>
                <a:lnTo>
                  <a:pt x="177859" y="255605"/>
                </a:lnTo>
                <a:close/>
              </a:path>
              <a:path w="228600" h="255904">
                <a:moveTo>
                  <a:pt x="184914" y="219882"/>
                </a:moveTo>
                <a:lnTo>
                  <a:pt x="146397" y="219882"/>
                </a:lnTo>
                <a:lnTo>
                  <a:pt x="190367" y="0"/>
                </a:lnTo>
                <a:lnTo>
                  <a:pt x="228339" y="0"/>
                </a:lnTo>
                <a:lnTo>
                  <a:pt x="184914" y="2198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42902" y="4869540"/>
            <a:ext cx="46990" cy="360680"/>
          </a:xfrm>
          <a:custGeom>
            <a:avLst/>
            <a:gdLst/>
            <a:ahLst/>
            <a:cxnLst/>
            <a:rect l="l" t="t" r="r" b="b"/>
            <a:pathLst>
              <a:path w="46989" h="360679">
                <a:moveTo>
                  <a:pt x="23275" y="360433"/>
                </a:moveTo>
                <a:lnTo>
                  <a:pt x="14214" y="358603"/>
                </a:lnTo>
                <a:lnTo>
                  <a:pt x="6816" y="353614"/>
                </a:lnTo>
                <a:lnTo>
                  <a:pt x="1828" y="346216"/>
                </a:lnTo>
                <a:lnTo>
                  <a:pt x="0" y="337157"/>
                </a:lnTo>
                <a:lnTo>
                  <a:pt x="0" y="23270"/>
                </a:lnTo>
                <a:lnTo>
                  <a:pt x="1828" y="14212"/>
                </a:lnTo>
                <a:lnTo>
                  <a:pt x="6816" y="6815"/>
                </a:lnTo>
                <a:lnTo>
                  <a:pt x="14214" y="1828"/>
                </a:lnTo>
                <a:lnTo>
                  <a:pt x="23275" y="0"/>
                </a:lnTo>
                <a:lnTo>
                  <a:pt x="32337" y="1828"/>
                </a:lnTo>
                <a:lnTo>
                  <a:pt x="39735" y="6815"/>
                </a:lnTo>
                <a:lnTo>
                  <a:pt x="44723" y="14212"/>
                </a:lnTo>
                <a:lnTo>
                  <a:pt x="46551" y="23270"/>
                </a:lnTo>
                <a:lnTo>
                  <a:pt x="46551" y="337157"/>
                </a:lnTo>
                <a:lnTo>
                  <a:pt x="44723" y="346216"/>
                </a:lnTo>
                <a:lnTo>
                  <a:pt x="39735" y="353614"/>
                </a:lnTo>
                <a:lnTo>
                  <a:pt x="32337" y="358603"/>
                </a:lnTo>
                <a:lnTo>
                  <a:pt x="23275" y="360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88926" y="4869540"/>
            <a:ext cx="46990" cy="360680"/>
          </a:xfrm>
          <a:custGeom>
            <a:avLst/>
            <a:gdLst/>
            <a:ahLst/>
            <a:cxnLst/>
            <a:rect l="l" t="t" r="r" b="b"/>
            <a:pathLst>
              <a:path w="46989" h="360679">
                <a:moveTo>
                  <a:pt x="23270" y="360433"/>
                </a:moveTo>
                <a:lnTo>
                  <a:pt x="14209" y="358603"/>
                </a:lnTo>
                <a:lnTo>
                  <a:pt x="6813" y="353614"/>
                </a:lnTo>
                <a:lnTo>
                  <a:pt x="1827" y="346216"/>
                </a:lnTo>
                <a:lnTo>
                  <a:pt x="0" y="337157"/>
                </a:lnTo>
                <a:lnTo>
                  <a:pt x="0" y="23270"/>
                </a:lnTo>
                <a:lnTo>
                  <a:pt x="1827" y="14212"/>
                </a:lnTo>
                <a:lnTo>
                  <a:pt x="6813" y="6815"/>
                </a:lnTo>
                <a:lnTo>
                  <a:pt x="14209" y="1828"/>
                </a:lnTo>
                <a:lnTo>
                  <a:pt x="23270" y="0"/>
                </a:lnTo>
                <a:lnTo>
                  <a:pt x="32331" y="1828"/>
                </a:lnTo>
                <a:lnTo>
                  <a:pt x="39729" y="6815"/>
                </a:lnTo>
                <a:lnTo>
                  <a:pt x="44717" y="14212"/>
                </a:lnTo>
                <a:lnTo>
                  <a:pt x="46545" y="23270"/>
                </a:lnTo>
                <a:lnTo>
                  <a:pt x="46545" y="337157"/>
                </a:lnTo>
                <a:lnTo>
                  <a:pt x="44717" y="346216"/>
                </a:lnTo>
                <a:lnTo>
                  <a:pt x="39729" y="353614"/>
                </a:lnTo>
                <a:lnTo>
                  <a:pt x="32331" y="358603"/>
                </a:lnTo>
                <a:lnTo>
                  <a:pt x="23270" y="360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505932" y="4897877"/>
            <a:ext cx="367030" cy="87630"/>
          </a:xfrm>
          <a:custGeom>
            <a:avLst/>
            <a:gdLst/>
            <a:ahLst/>
            <a:cxnLst/>
            <a:rect l="l" t="t" r="r" b="b"/>
            <a:pathLst>
              <a:path w="367029" h="87629">
                <a:moveTo>
                  <a:pt x="0" y="0"/>
                </a:moveTo>
                <a:lnTo>
                  <a:pt x="366510" y="0"/>
                </a:lnTo>
                <a:lnTo>
                  <a:pt x="366510" y="87502"/>
                </a:lnTo>
                <a:lnTo>
                  <a:pt x="0" y="8750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505932" y="5005977"/>
            <a:ext cx="367030" cy="87630"/>
          </a:xfrm>
          <a:custGeom>
            <a:avLst/>
            <a:gdLst/>
            <a:ahLst/>
            <a:cxnLst/>
            <a:rect l="l" t="t" r="r" b="b"/>
            <a:pathLst>
              <a:path w="367029" h="87629">
                <a:moveTo>
                  <a:pt x="0" y="0"/>
                </a:moveTo>
                <a:lnTo>
                  <a:pt x="366510" y="0"/>
                </a:lnTo>
                <a:lnTo>
                  <a:pt x="366510" y="87560"/>
                </a:lnTo>
                <a:lnTo>
                  <a:pt x="0" y="875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505932" y="5114133"/>
            <a:ext cx="367030" cy="87630"/>
          </a:xfrm>
          <a:custGeom>
            <a:avLst/>
            <a:gdLst/>
            <a:ahLst/>
            <a:cxnLst/>
            <a:rect l="l" t="t" r="r" b="b"/>
            <a:pathLst>
              <a:path w="367029" h="87629">
                <a:moveTo>
                  <a:pt x="0" y="0"/>
                </a:moveTo>
                <a:lnTo>
                  <a:pt x="366510" y="0"/>
                </a:lnTo>
                <a:lnTo>
                  <a:pt x="366510" y="87502"/>
                </a:lnTo>
                <a:lnTo>
                  <a:pt x="0" y="8750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525791" y="4746136"/>
            <a:ext cx="327025" cy="135255"/>
          </a:xfrm>
          <a:custGeom>
            <a:avLst/>
            <a:gdLst/>
            <a:ahLst/>
            <a:cxnLst/>
            <a:rect l="l" t="t" r="r" b="b"/>
            <a:pathLst>
              <a:path w="327025" h="135254">
                <a:moveTo>
                  <a:pt x="230475" y="33798"/>
                </a:moveTo>
                <a:lnTo>
                  <a:pt x="166510" y="33798"/>
                </a:lnTo>
                <a:lnTo>
                  <a:pt x="175909" y="20072"/>
                </a:lnTo>
                <a:lnTo>
                  <a:pt x="188604" y="9392"/>
                </a:lnTo>
                <a:lnTo>
                  <a:pt x="203901" y="2466"/>
                </a:lnTo>
                <a:lnTo>
                  <a:pt x="221109" y="0"/>
                </a:lnTo>
                <a:lnTo>
                  <a:pt x="244895" y="4801"/>
                </a:lnTo>
                <a:lnTo>
                  <a:pt x="263974" y="17663"/>
                </a:lnTo>
                <a:lnTo>
                  <a:pt x="241253" y="17663"/>
                </a:lnTo>
                <a:lnTo>
                  <a:pt x="237554" y="25235"/>
                </a:lnTo>
                <a:lnTo>
                  <a:pt x="232529" y="31775"/>
                </a:lnTo>
                <a:lnTo>
                  <a:pt x="230475" y="33798"/>
                </a:lnTo>
                <a:close/>
              </a:path>
              <a:path w="327025" h="135254">
                <a:moveTo>
                  <a:pt x="326797" y="117120"/>
                </a:moveTo>
                <a:lnTo>
                  <a:pt x="126269" y="117120"/>
                </a:lnTo>
                <a:lnTo>
                  <a:pt x="163126" y="112338"/>
                </a:lnTo>
                <a:lnTo>
                  <a:pt x="202607" y="92160"/>
                </a:lnTo>
                <a:lnTo>
                  <a:pt x="226756" y="46598"/>
                </a:lnTo>
                <a:lnTo>
                  <a:pt x="234766" y="40247"/>
                </a:lnTo>
                <a:lnTo>
                  <a:pt x="242548" y="33391"/>
                </a:lnTo>
                <a:lnTo>
                  <a:pt x="248437" y="27903"/>
                </a:lnTo>
                <a:lnTo>
                  <a:pt x="250770" y="25658"/>
                </a:lnTo>
                <a:lnTo>
                  <a:pt x="241253" y="17663"/>
                </a:lnTo>
                <a:lnTo>
                  <a:pt x="263974" y="17663"/>
                </a:lnTo>
                <a:lnTo>
                  <a:pt x="264319" y="17895"/>
                </a:lnTo>
                <a:lnTo>
                  <a:pt x="277413" y="37317"/>
                </a:lnTo>
                <a:lnTo>
                  <a:pt x="282215" y="61100"/>
                </a:lnTo>
                <a:lnTo>
                  <a:pt x="282163" y="62146"/>
                </a:lnTo>
                <a:lnTo>
                  <a:pt x="299866" y="68931"/>
                </a:lnTo>
                <a:lnTo>
                  <a:pt x="314017" y="81036"/>
                </a:lnTo>
                <a:lnTo>
                  <a:pt x="323399" y="97251"/>
                </a:lnTo>
                <a:lnTo>
                  <a:pt x="326797" y="116367"/>
                </a:lnTo>
                <a:lnTo>
                  <a:pt x="326797" y="117120"/>
                </a:lnTo>
                <a:close/>
              </a:path>
              <a:path w="327025" h="135254">
                <a:moveTo>
                  <a:pt x="155641" y="69769"/>
                </a:moveTo>
                <a:lnTo>
                  <a:pt x="68113" y="69769"/>
                </a:lnTo>
                <a:lnTo>
                  <a:pt x="75087" y="49789"/>
                </a:lnTo>
                <a:lnTo>
                  <a:pt x="88222" y="33755"/>
                </a:lnTo>
                <a:lnTo>
                  <a:pt x="106112" y="23091"/>
                </a:lnTo>
                <a:lnTo>
                  <a:pt x="127349" y="19220"/>
                </a:lnTo>
                <a:lnTo>
                  <a:pt x="138307" y="20223"/>
                </a:lnTo>
                <a:lnTo>
                  <a:pt x="148600" y="23110"/>
                </a:lnTo>
                <a:lnTo>
                  <a:pt x="158058" y="27696"/>
                </a:lnTo>
                <a:lnTo>
                  <a:pt x="166510" y="33798"/>
                </a:lnTo>
                <a:lnTo>
                  <a:pt x="230475" y="33798"/>
                </a:lnTo>
                <a:lnTo>
                  <a:pt x="227124" y="37098"/>
                </a:lnTo>
                <a:lnTo>
                  <a:pt x="222603" y="40765"/>
                </a:lnTo>
                <a:lnTo>
                  <a:pt x="211918" y="40765"/>
                </a:lnTo>
                <a:lnTo>
                  <a:pt x="193824" y="43435"/>
                </a:lnTo>
                <a:lnTo>
                  <a:pt x="172729" y="52658"/>
                </a:lnTo>
                <a:lnTo>
                  <a:pt x="155641" y="69769"/>
                </a:lnTo>
                <a:close/>
              </a:path>
              <a:path w="327025" h="135254">
                <a:moveTo>
                  <a:pt x="222288" y="41020"/>
                </a:moveTo>
                <a:lnTo>
                  <a:pt x="211918" y="40765"/>
                </a:lnTo>
                <a:lnTo>
                  <a:pt x="222603" y="40765"/>
                </a:lnTo>
                <a:lnTo>
                  <a:pt x="222288" y="41020"/>
                </a:lnTo>
                <a:close/>
              </a:path>
              <a:path w="327025" h="135254">
                <a:moveTo>
                  <a:pt x="323415" y="135251"/>
                </a:moveTo>
                <a:lnTo>
                  <a:pt x="6710" y="135251"/>
                </a:lnTo>
                <a:lnTo>
                  <a:pt x="2480" y="128220"/>
                </a:lnTo>
                <a:lnTo>
                  <a:pt x="0" y="120022"/>
                </a:lnTo>
                <a:lnTo>
                  <a:pt x="0" y="111225"/>
                </a:lnTo>
                <a:lnTo>
                  <a:pt x="3668" y="93051"/>
                </a:lnTo>
                <a:lnTo>
                  <a:pt x="13672" y="78210"/>
                </a:lnTo>
                <a:lnTo>
                  <a:pt x="28512" y="68203"/>
                </a:lnTo>
                <a:lnTo>
                  <a:pt x="46685" y="64534"/>
                </a:lnTo>
                <a:lnTo>
                  <a:pt x="54418" y="64534"/>
                </a:lnTo>
                <a:lnTo>
                  <a:pt x="61693" y="66446"/>
                </a:lnTo>
                <a:lnTo>
                  <a:pt x="68113" y="69769"/>
                </a:lnTo>
                <a:lnTo>
                  <a:pt x="155641" y="69769"/>
                </a:lnTo>
                <a:lnTo>
                  <a:pt x="153355" y="72058"/>
                </a:lnTo>
                <a:lnTo>
                  <a:pt x="136172" y="94795"/>
                </a:lnTo>
                <a:lnTo>
                  <a:pt x="122423" y="108315"/>
                </a:lnTo>
                <a:lnTo>
                  <a:pt x="113299" y="114816"/>
                </a:lnTo>
                <a:lnTo>
                  <a:pt x="109993" y="116495"/>
                </a:lnTo>
                <a:lnTo>
                  <a:pt x="126269" y="117120"/>
                </a:lnTo>
                <a:lnTo>
                  <a:pt x="326797" y="117120"/>
                </a:lnTo>
                <a:lnTo>
                  <a:pt x="326797" y="123014"/>
                </a:lnTo>
                <a:lnTo>
                  <a:pt x="325559" y="129353"/>
                </a:lnTo>
                <a:lnTo>
                  <a:pt x="323415" y="1352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673830" y="4795401"/>
            <a:ext cx="64135" cy="50800"/>
          </a:xfrm>
          <a:custGeom>
            <a:avLst/>
            <a:gdLst/>
            <a:ahLst/>
            <a:cxnLst/>
            <a:rect l="l" t="t" r="r" b="b"/>
            <a:pathLst>
              <a:path w="64135" h="50800">
                <a:moveTo>
                  <a:pt x="0" y="50194"/>
                </a:moveTo>
                <a:lnTo>
                  <a:pt x="4102" y="46656"/>
                </a:lnTo>
                <a:lnTo>
                  <a:pt x="10446" y="42490"/>
                </a:lnTo>
                <a:lnTo>
                  <a:pt x="12062" y="41490"/>
                </a:lnTo>
                <a:lnTo>
                  <a:pt x="13729" y="40288"/>
                </a:lnTo>
                <a:lnTo>
                  <a:pt x="15432" y="38917"/>
                </a:lnTo>
                <a:lnTo>
                  <a:pt x="17163" y="37586"/>
                </a:lnTo>
                <a:lnTo>
                  <a:pt x="18958" y="36168"/>
                </a:lnTo>
                <a:lnTo>
                  <a:pt x="20899" y="34844"/>
                </a:lnTo>
                <a:lnTo>
                  <a:pt x="22816" y="33478"/>
                </a:lnTo>
                <a:lnTo>
                  <a:pt x="24821" y="32124"/>
                </a:lnTo>
                <a:lnTo>
                  <a:pt x="26709" y="30515"/>
                </a:lnTo>
                <a:lnTo>
                  <a:pt x="28615" y="28946"/>
                </a:lnTo>
                <a:lnTo>
                  <a:pt x="32583" y="25890"/>
                </a:lnTo>
                <a:lnTo>
                  <a:pt x="34640" y="24449"/>
                </a:lnTo>
                <a:lnTo>
                  <a:pt x="36558" y="22834"/>
                </a:lnTo>
                <a:lnTo>
                  <a:pt x="40311" y="19621"/>
                </a:lnTo>
                <a:lnTo>
                  <a:pt x="42263" y="18157"/>
                </a:lnTo>
                <a:lnTo>
                  <a:pt x="44105" y="16675"/>
                </a:lnTo>
                <a:lnTo>
                  <a:pt x="47649" y="13566"/>
                </a:lnTo>
                <a:lnTo>
                  <a:pt x="51141" y="10795"/>
                </a:lnTo>
                <a:lnTo>
                  <a:pt x="56946" y="5798"/>
                </a:lnTo>
                <a:lnTo>
                  <a:pt x="59473" y="3788"/>
                </a:lnTo>
                <a:lnTo>
                  <a:pt x="61181" y="2300"/>
                </a:lnTo>
                <a:lnTo>
                  <a:pt x="63999" y="0"/>
                </a:lnTo>
                <a:lnTo>
                  <a:pt x="63558" y="1249"/>
                </a:lnTo>
                <a:lnTo>
                  <a:pt x="62483" y="3294"/>
                </a:lnTo>
                <a:lnTo>
                  <a:pt x="61460" y="5386"/>
                </a:lnTo>
                <a:lnTo>
                  <a:pt x="59787" y="8227"/>
                </a:lnTo>
                <a:lnTo>
                  <a:pt x="57544" y="11463"/>
                </a:lnTo>
                <a:lnTo>
                  <a:pt x="56475" y="13131"/>
                </a:lnTo>
                <a:lnTo>
                  <a:pt x="55156" y="14804"/>
                </a:lnTo>
                <a:lnTo>
                  <a:pt x="52257" y="18255"/>
                </a:lnTo>
                <a:lnTo>
                  <a:pt x="50816" y="20178"/>
                </a:lnTo>
                <a:lnTo>
                  <a:pt x="49090" y="21933"/>
                </a:lnTo>
                <a:lnTo>
                  <a:pt x="47330" y="23647"/>
                </a:lnTo>
                <a:lnTo>
                  <a:pt x="45575" y="25495"/>
                </a:lnTo>
                <a:lnTo>
                  <a:pt x="40805" y="29922"/>
                </a:lnTo>
                <a:lnTo>
                  <a:pt x="37708" y="32351"/>
                </a:lnTo>
                <a:lnTo>
                  <a:pt x="33490" y="35512"/>
                </a:lnTo>
                <a:lnTo>
                  <a:pt x="31375" y="37011"/>
                </a:lnTo>
                <a:lnTo>
                  <a:pt x="29347" y="38626"/>
                </a:lnTo>
                <a:lnTo>
                  <a:pt x="26988" y="39701"/>
                </a:lnTo>
                <a:lnTo>
                  <a:pt x="22706" y="42159"/>
                </a:lnTo>
                <a:lnTo>
                  <a:pt x="18552" y="44227"/>
                </a:lnTo>
                <a:lnTo>
                  <a:pt x="17535" y="44721"/>
                </a:lnTo>
                <a:lnTo>
                  <a:pt x="16576" y="45256"/>
                </a:lnTo>
                <a:lnTo>
                  <a:pt x="15600" y="45680"/>
                </a:lnTo>
                <a:lnTo>
                  <a:pt x="5142" y="49236"/>
                </a:lnTo>
                <a:lnTo>
                  <a:pt x="0" y="501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 txBox="1"/>
          <p:nvPr/>
        </p:nvSpPr>
        <p:spPr>
          <a:xfrm>
            <a:off x="6203791" y="3422078"/>
            <a:ext cx="1163955" cy="774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50" b="1" spc="-35" dirty="0">
                <a:solidFill>
                  <a:srgbClr val="FFFFFF"/>
                </a:solidFill>
                <a:latin typeface="Lucida Sans"/>
                <a:cs typeface="Lucida Sans"/>
              </a:rPr>
              <a:t>1,712</a:t>
            </a:r>
            <a:r>
              <a:rPr sz="1550" b="1" spc="-17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1550" b="1" spc="-15" dirty="0">
                <a:solidFill>
                  <a:srgbClr val="FFFFFF"/>
                </a:solidFill>
                <a:latin typeface="Lucida Sans"/>
                <a:cs typeface="Lucida Sans"/>
              </a:rPr>
              <a:t>TONS</a:t>
            </a:r>
            <a:endParaRPr sz="1550">
              <a:latin typeface="Lucida Sans"/>
              <a:cs typeface="Lucida Sans"/>
            </a:endParaRPr>
          </a:p>
          <a:p>
            <a:pPr marL="38735" marR="126364">
              <a:lnSpc>
                <a:spcPts val="650"/>
              </a:lnSpc>
              <a:spcBef>
                <a:spcPts val="825"/>
              </a:spcBef>
            </a:pPr>
            <a:r>
              <a:rPr sz="650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650" spc="5" dirty="0">
                <a:solidFill>
                  <a:srgbClr val="FFFFFF"/>
                </a:solidFill>
                <a:latin typeface="Arial"/>
                <a:cs typeface="Arial"/>
              </a:rPr>
              <a:t>City's </a:t>
            </a:r>
            <a:r>
              <a:rPr sz="650" spc="15" dirty="0">
                <a:solidFill>
                  <a:srgbClr val="FFFFFF"/>
                </a:solidFill>
                <a:latin typeface="Arial"/>
                <a:cs typeface="Arial"/>
              </a:rPr>
              <a:t>residents </a:t>
            </a:r>
            <a:r>
              <a:rPr sz="650" spc="25" dirty="0">
                <a:solidFill>
                  <a:srgbClr val="FFFFFF"/>
                </a:solidFill>
                <a:latin typeface="Arial"/>
                <a:cs typeface="Arial"/>
              </a:rPr>
              <a:t>and  </a:t>
            </a:r>
            <a:r>
              <a:rPr sz="650" spc="5" dirty="0">
                <a:solidFill>
                  <a:srgbClr val="FFFFFF"/>
                </a:solidFill>
                <a:latin typeface="Arial"/>
                <a:cs typeface="Arial"/>
              </a:rPr>
              <a:t>businesses average </a:t>
            </a:r>
            <a:r>
              <a:rPr sz="650" dirty="0">
                <a:solidFill>
                  <a:srgbClr val="FFFFFF"/>
                </a:solidFill>
                <a:latin typeface="Arial"/>
                <a:cs typeface="Arial"/>
              </a:rPr>
              <a:t>1,712  </a:t>
            </a:r>
            <a:r>
              <a:rPr sz="650" spc="25" dirty="0">
                <a:solidFill>
                  <a:srgbClr val="FFFFFF"/>
                </a:solidFill>
                <a:latin typeface="Arial"/>
                <a:cs typeface="Arial"/>
              </a:rPr>
              <a:t>tons</a:t>
            </a:r>
            <a:r>
              <a:rPr sz="65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3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65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20" dirty="0">
                <a:solidFill>
                  <a:srgbClr val="FFFFFF"/>
                </a:solidFill>
                <a:latin typeface="Arial"/>
                <a:cs typeface="Arial"/>
              </a:rPr>
              <a:t>trash</a:t>
            </a:r>
            <a:r>
              <a:rPr sz="65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5" dirty="0">
                <a:solidFill>
                  <a:srgbClr val="FFFFFF"/>
                </a:solidFill>
                <a:latin typeface="Arial"/>
                <a:cs typeface="Arial"/>
              </a:rPr>
              <a:t>each</a:t>
            </a:r>
            <a:r>
              <a:rPr sz="65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30" dirty="0">
                <a:solidFill>
                  <a:srgbClr val="FFFFFF"/>
                </a:solidFill>
                <a:latin typeface="Arial"/>
                <a:cs typeface="Arial"/>
              </a:rPr>
              <a:t>month,  </a:t>
            </a:r>
            <a:r>
              <a:rPr sz="650" spc="15" dirty="0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sz="650" spc="5" dirty="0">
                <a:solidFill>
                  <a:srgbClr val="FFFFFF"/>
                </a:solidFill>
                <a:latin typeface="Arial"/>
                <a:cs typeface="Arial"/>
              </a:rPr>
              <a:t>increase </a:t>
            </a:r>
            <a:r>
              <a:rPr sz="650" spc="35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650" spc="-20" dirty="0">
                <a:solidFill>
                  <a:srgbClr val="FFFFFF"/>
                </a:solidFill>
                <a:latin typeface="Arial"/>
                <a:cs typeface="Arial"/>
              </a:rPr>
              <a:t>4% </a:t>
            </a:r>
            <a:r>
              <a:rPr sz="650" spc="40" dirty="0">
                <a:solidFill>
                  <a:srgbClr val="FFFFFF"/>
                </a:solidFill>
                <a:latin typeface="Arial"/>
                <a:cs typeface="Arial"/>
              </a:rPr>
              <a:t>from  </a:t>
            </a:r>
            <a:r>
              <a:rPr sz="650" spc="10" dirty="0">
                <a:solidFill>
                  <a:srgbClr val="FFFFFF"/>
                </a:solidFill>
                <a:latin typeface="Arial"/>
                <a:cs typeface="Arial"/>
              </a:rPr>
              <a:t>2016</a:t>
            </a:r>
            <a:r>
              <a:rPr sz="65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2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65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-10" dirty="0">
                <a:solidFill>
                  <a:srgbClr val="FFFFFF"/>
                </a:solidFill>
                <a:latin typeface="Arial"/>
                <a:cs typeface="Arial"/>
              </a:rPr>
              <a:t>12%</a:t>
            </a:r>
            <a:r>
              <a:rPr sz="65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sz="65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spc="5" dirty="0">
                <a:solidFill>
                  <a:srgbClr val="FFFFFF"/>
                </a:solidFill>
                <a:latin typeface="Arial"/>
                <a:cs typeface="Arial"/>
              </a:rPr>
              <a:t>2014.</a:t>
            </a:r>
            <a:endParaRPr sz="65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5358750" y="4488261"/>
            <a:ext cx="2058035" cy="1139190"/>
          </a:xfrm>
          <a:prstGeom prst="rect">
            <a:avLst/>
          </a:prstGeom>
          <a:ln w="10220">
            <a:solidFill>
              <a:srgbClr val="FFFFFD"/>
            </a:solidFill>
          </a:ln>
        </p:spPr>
        <p:txBody>
          <a:bodyPr vert="horz" wrap="square" lIns="0" tIns="73660" rIns="0" bIns="0" rtlCol="0">
            <a:spAutoFit/>
          </a:bodyPr>
          <a:lstStyle/>
          <a:p>
            <a:pPr marL="640715">
              <a:lnSpc>
                <a:spcPts val="1605"/>
              </a:lnSpc>
              <a:spcBef>
                <a:spcPts val="580"/>
              </a:spcBef>
            </a:pPr>
            <a:r>
              <a:rPr sz="1350" b="1" spc="-85" dirty="0">
                <a:solidFill>
                  <a:srgbClr val="FFFFFF"/>
                </a:solidFill>
                <a:latin typeface="Palatino Linotype"/>
                <a:cs typeface="Palatino Linotype"/>
              </a:rPr>
              <a:t>COMPOST</a:t>
            </a:r>
            <a:r>
              <a:rPr sz="1350" b="1" spc="-13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1350" b="1" spc="-80" dirty="0">
                <a:solidFill>
                  <a:srgbClr val="FFFFFF"/>
                </a:solidFill>
                <a:latin typeface="Palatino Linotype"/>
                <a:cs typeface="Palatino Linotype"/>
              </a:rPr>
              <a:t>BINS</a:t>
            </a:r>
            <a:endParaRPr sz="1350">
              <a:latin typeface="Palatino Linotype"/>
              <a:cs typeface="Palatino Linotype"/>
            </a:endParaRPr>
          </a:p>
          <a:p>
            <a:pPr marL="658495" marR="78740">
              <a:lnSpc>
                <a:spcPts val="800"/>
              </a:lnSpc>
              <a:spcBef>
                <a:spcPts val="140"/>
              </a:spcBef>
            </a:pPr>
            <a:r>
              <a:rPr sz="800" spc="20" dirty="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sz="800" spc="-20" dirty="0">
                <a:solidFill>
                  <a:srgbClr val="FFFFFF"/>
                </a:solidFill>
                <a:latin typeface="Times New Roman"/>
                <a:cs typeface="Times New Roman"/>
              </a:rPr>
              <a:t>2019, </a:t>
            </a:r>
            <a:r>
              <a:rPr sz="800" spc="-15" dirty="0">
                <a:solidFill>
                  <a:srgbClr val="FFFFFF"/>
                </a:solidFill>
                <a:latin typeface="Times New Roman"/>
                <a:cs typeface="Times New Roman"/>
              </a:rPr>
              <a:t>close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sz="800" spc="-20" dirty="0">
                <a:solidFill>
                  <a:srgbClr val="FFFFFF"/>
                </a:solidFill>
                <a:latin typeface="Times New Roman"/>
                <a:cs typeface="Times New Roman"/>
              </a:rPr>
              <a:t>30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compost 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bins </a:t>
            </a:r>
            <a:r>
              <a:rPr sz="800" spc="-10" dirty="0">
                <a:solidFill>
                  <a:srgbClr val="FFFFFF"/>
                </a:solidFill>
                <a:latin typeface="Times New Roman"/>
                <a:cs typeface="Times New Roman"/>
              </a:rPr>
              <a:t>were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distributed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town 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residents. </a:t>
            </a:r>
            <a:r>
              <a:rPr sz="800" spc="-20" dirty="0">
                <a:solidFill>
                  <a:srgbClr val="FFFFFF"/>
                </a:solidFill>
                <a:latin typeface="Times New Roman"/>
                <a:cs typeface="Times New Roman"/>
              </a:rPr>
              <a:t>20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sz="800" spc="-15" dirty="0">
                <a:solidFill>
                  <a:srgbClr val="FFFFFF"/>
                </a:solidFill>
                <a:latin typeface="Times New Roman"/>
                <a:cs typeface="Times New Roman"/>
              </a:rPr>
              <a:t>available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now 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for purchase!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bins help 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keep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vermin </a:t>
            </a:r>
            <a:r>
              <a:rPr sz="800" spc="15" dirty="0">
                <a:solidFill>
                  <a:srgbClr val="FFFFFF"/>
                </a:solidFill>
                <a:latin typeface="Times New Roman"/>
                <a:cs typeface="Times New Roman"/>
              </a:rPr>
              <a:t>out and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heat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the 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heap.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It </a:t>
            </a:r>
            <a:r>
              <a:rPr sz="800" spc="-15" dirty="0">
                <a:solidFill>
                  <a:srgbClr val="FFFFFF"/>
                </a:solidFill>
                <a:latin typeface="Times New Roman"/>
                <a:cs typeface="Times New Roman"/>
              </a:rPr>
              <a:t>is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estimated </a:t>
            </a:r>
            <a:r>
              <a:rPr sz="800" spc="15" dirty="0">
                <a:solidFill>
                  <a:srgbClr val="FFFFFF"/>
                </a:solidFill>
                <a:latin typeface="Times New Roman"/>
                <a:cs typeface="Times New Roman"/>
              </a:rPr>
              <a:t>that  hundreds </a:t>
            </a:r>
            <a:r>
              <a:rPr sz="800" spc="-15" dirty="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sz="800" spc="15" dirty="0">
                <a:solidFill>
                  <a:srgbClr val="FFFFFF"/>
                </a:solidFill>
                <a:latin typeface="Times New Roman"/>
                <a:cs typeface="Times New Roman"/>
              </a:rPr>
              <a:t>pounds </a:t>
            </a:r>
            <a:r>
              <a:rPr sz="800" spc="-15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800" spc="-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compost 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has been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kept </a:t>
            </a:r>
            <a:r>
              <a:rPr sz="800" spc="15" dirty="0">
                <a:solidFill>
                  <a:srgbClr val="FFFFFF"/>
                </a:solidFill>
                <a:latin typeface="Times New Roman"/>
                <a:cs typeface="Times New Roman"/>
              </a:rPr>
              <a:t>out</a:t>
            </a:r>
            <a:r>
              <a:rPr sz="8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sz="800" spc="-10" dirty="0">
                <a:solidFill>
                  <a:srgbClr val="FFFFFF"/>
                </a:solidFill>
                <a:latin typeface="Times New Roman"/>
                <a:cs typeface="Times New Roman"/>
              </a:rPr>
              <a:t>landfill.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3345624" y="7268374"/>
            <a:ext cx="1936114" cy="9855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80" dirty="0">
                <a:solidFill>
                  <a:srgbClr val="FFFFFF"/>
                </a:solidFill>
                <a:latin typeface="Palatino Linotype"/>
                <a:cs typeface="Palatino Linotype"/>
              </a:rPr>
              <a:t>RAIN</a:t>
            </a:r>
            <a:r>
              <a:rPr sz="1350" b="1" spc="-10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1350" b="1" spc="-80" dirty="0">
                <a:solidFill>
                  <a:srgbClr val="FFFFFF"/>
                </a:solidFill>
                <a:latin typeface="Palatino Linotype"/>
                <a:cs typeface="Palatino Linotype"/>
              </a:rPr>
              <a:t>BARRELS</a:t>
            </a:r>
            <a:endParaRPr sz="1350">
              <a:latin typeface="Palatino Linotype"/>
              <a:cs typeface="Palatino Linotype"/>
            </a:endParaRPr>
          </a:p>
          <a:p>
            <a:pPr marL="12700" marR="5080">
              <a:lnSpc>
                <a:spcPct val="100000"/>
              </a:lnSpc>
              <a:spcBef>
                <a:spcPts val="150"/>
              </a:spcBef>
            </a:pP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Rain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barrels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are </a:t>
            </a:r>
            <a:r>
              <a:rPr sz="800" dirty="0">
                <a:solidFill>
                  <a:srgbClr val="FFFFFF"/>
                </a:solidFill>
                <a:latin typeface="Garamond"/>
                <a:cs typeface="Garamond"/>
              </a:rPr>
              <a:t>offered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each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spring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to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town 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residents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dirty="0">
                <a:solidFill>
                  <a:srgbClr val="FFFFFF"/>
                </a:solidFill>
                <a:latin typeface="Garamond"/>
                <a:cs typeface="Garamond"/>
              </a:rPr>
              <a:t>for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half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their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normal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price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30" dirty="0">
                <a:solidFill>
                  <a:srgbClr val="FFFFFF"/>
                </a:solidFill>
                <a:latin typeface="Garamond"/>
                <a:cs typeface="Garamond"/>
              </a:rPr>
              <a:t>in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order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to 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promote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water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conservation </a:t>
            </a:r>
            <a:r>
              <a:rPr sz="800" spc="25" dirty="0">
                <a:solidFill>
                  <a:srgbClr val="FFFFFF"/>
                </a:solidFill>
                <a:latin typeface="Garamond"/>
                <a:cs typeface="Garamond"/>
              </a:rPr>
              <a:t>and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decrease 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runoff to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the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Chesapeake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Bay. </a:t>
            </a:r>
            <a:r>
              <a:rPr sz="800" dirty="0">
                <a:solidFill>
                  <a:srgbClr val="FFFFFF"/>
                </a:solidFill>
                <a:latin typeface="Garamond"/>
                <a:cs typeface="Garamond"/>
              </a:rPr>
              <a:t>Over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300 </a:t>
            </a:r>
            <a:r>
              <a:rPr sz="800" spc="25" dirty="0">
                <a:solidFill>
                  <a:srgbClr val="FFFFFF"/>
                </a:solidFill>
                <a:latin typeface="Garamond"/>
                <a:cs typeface="Garamond"/>
              </a:rPr>
              <a:t>rain 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barrels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have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been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Garamond"/>
                <a:cs typeface="Garamond"/>
              </a:rPr>
              <a:t>purchased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within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the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Garamond"/>
                <a:cs typeface="Garamond"/>
              </a:rPr>
              <a:t>past</a:t>
            </a:r>
            <a:r>
              <a:rPr sz="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Garamond"/>
                <a:cs typeface="Garamond"/>
              </a:rPr>
              <a:t>10  </a:t>
            </a:r>
            <a:r>
              <a:rPr sz="800" spc="20" dirty="0">
                <a:solidFill>
                  <a:srgbClr val="FFFFFF"/>
                </a:solidFill>
                <a:latin typeface="Garamond"/>
                <a:cs typeface="Garamond"/>
              </a:rPr>
              <a:t>years!</a:t>
            </a:r>
            <a:endParaRPr sz="800">
              <a:latin typeface="Garamond"/>
              <a:cs typeface="Garamond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2780360" y="2071738"/>
            <a:ext cx="2155190" cy="1195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50" b="1" spc="55" dirty="0">
                <a:solidFill>
                  <a:srgbClr val="FFFFFF"/>
                </a:solidFill>
                <a:latin typeface="Trebuchet MS"/>
                <a:cs typeface="Trebuchet MS"/>
              </a:rPr>
              <a:t>GREEN</a:t>
            </a:r>
            <a:r>
              <a:rPr sz="145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50" b="1" spc="65" dirty="0">
                <a:solidFill>
                  <a:srgbClr val="FFFFFF"/>
                </a:solidFill>
                <a:latin typeface="Trebuchet MS"/>
                <a:cs typeface="Trebuchet MS"/>
              </a:rPr>
              <a:t>EXPO</a:t>
            </a:r>
            <a:endParaRPr sz="1450">
              <a:latin typeface="Trebuchet MS"/>
              <a:cs typeface="Trebuchet MS"/>
            </a:endParaRPr>
          </a:p>
          <a:p>
            <a:pPr marL="734695" marR="5080" indent="-690245">
              <a:lnSpc>
                <a:spcPts val="800"/>
              </a:lnSpc>
              <a:spcBef>
                <a:spcPts val="1015"/>
              </a:spcBef>
            </a:pP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Join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us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FFFFFF"/>
                </a:solidFill>
                <a:latin typeface="Times New Roman"/>
                <a:cs typeface="Times New Roman"/>
              </a:rPr>
              <a:t>for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20" dirty="0">
                <a:solidFill>
                  <a:srgbClr val="FFFFFF"/>
                </a:solidFill>
                <a:latin typeface="Times New Roman"/>
                <a:cs typeface="Times New Roman"/>
              </a:rPr>
              <a:t>our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5th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Times New Roman"/>
                <a:cs typeface="Times New Roman"/>
              </a:rPr>
              <a:t>annual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Times New Roman"/>
                <a:cs typeface="Times New Roman"/>
              </a:rPr>
              <a:t>Green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Times New Roman"/>
                <a:cs typeface="Times New Roman"/>
              </a:rPr>
              <a:t>Expo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20" dirty="0">
                <a:solidFill>
                  <a:srgbClr val="FFFFFF"/>
                </a:solidFill>
                <a:latin typeface="Times New Roman"/>
                <a:cs typeface="Times New Roman"/>
              </a:rPr>
              <a:t>on</a:t>
            </a:r>
            <a:r>
              <a:rPr sz="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imes New Roman"/>
                <a:cs typeface="Times New Roman"/>
              </a:rPr>
              <a:t>Saturday,  April 25th,</a:t>
            </a:r>
            <a:r>
              <a:rPr sz="8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Times New Roman"/>
                <a:cs typeface="Times New Roman"/>
              </a:rPr>
              <a:t>2019!!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450" b="1" spc="-90" dirty="0">
                <a:solidFill>
                  <a:srgbClr val="FFFFFF"/>
                </a:solidFill>
                <a:latin typeface="Palatino Linotype"/>
                <a:cs typeface="Palatino Linotype"/>
              </a:rPr>
              <a:t>GREEN </a:t>
            </a:r>
            <a:r>
              <a:rPr sz="1450" b="1" spc="-60" dirty="0">
                <a:solidFill>
                  <a:srgbClr val="FFFFFF"/>
                </a:solidFill>
                <a:latin typeface="Palatino Linotype"/>
                <a:cs typeface="Palatino Linotype"/>
              </a:rPr>
              <a:t>LECTURE</a:t>
            </a:r>
            <a:r>
              <a:rPr sz="1450" b="1" spc="-8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1450" b="1" spc="-80" dirty="0">
                <a:solidFill>
                  <a:srgbClr val="FFFFFF"/>
                </a:solidFill>
                <a:latin typeface="Palatino Linotype"/>
                <a:cs typeface="Palatino Linotype"/>
              </a:rPr>
              <a:t>SERIES</a:t>
            </a:r>
            <a:endParaRPr sz="1450">
              <a:latin typeface="Palatino Linotype"/>
              <a:cs typeface="Palatino Linotype"/>
            </a:endParaRPr>
          </a:p>
          <a:p>
            <a:pPr marL="36195">
              <a:lnSpc>
                <a:spcPct val="100000"/>
              </a:lnSpc>
              <a:spcBef>
                <a:spcPts val="1135"/>
              </a:spcBef>
            </a:pPr>
            <a:r>
              <a:rPr sz="800" spc="-45" dirty="0">
                <a:solidFill>
                  <a:srgbClr val="FFFFFF"/>
                </a:solidFill>
                <a:latin typeface="Palatino Linotype"/>
                <a:cs typeface="Palatino Linotype"/>
              </a:rPr>
              <a:t>Look </a:t>
            </a:r>
            <a:r>
              <a:rPr sz="800" spc="-30" dirty="0">
                <a:solidFill>
                  <a:srgbClr val="FFFFFF"/>
                </a:solidFill>
                <a:latin typeface="Palatino Linotype"/>
                <a:cs typeface="Palatino Linotype"/>
              </a:rPr>
              <a:t>for </a:t>
            </a:r>
            <a:r>
              <a:rPr sz="800" spc="-40" dirty="0">
                <a:solidFill>
                  <a:srgbClr val="FFFFFF"/>
                </a:solidFill>
                <a:latin typeface="Palatino Linotype"/>
                <a:cs typeface="Palatino Linotype"/>
              </a:rPr>
              <a:t>more </a:t>
            </a:r>
            <a:r>
              <a:rPr sz="800" spc="-35" dirty="0">
                <a:solidFill>
                  <a:srgbClr val="FFFFFF"/>
                </a:solidFill>
                <a:latin typeface="Palatino Linotype"/>
                <a:cs typeface="Palatino Linotype"/>
              </a:rPr>
              <a:t>Green </a:t>
            </a:r>
            <a:r>
              <a:rPr sz="800" spc="-40" dirty="0">
                <a:solidFill>
                  <a:srgbClr val="FFFFFF"/>
                </a:solidFill>
                <a:latin typeface="Palatino Linotype"/>
                <a:cs typeface="Palatino Linotype"/>
              </a:rPr>
              <a:t>Lecture </a:t>
            </a:r>
            <a:r>
              <a:rPr sz="800" spc="-35" dirty="0">
                <a:solidFill>
                  <a:srgbClr val="FFFFFF"/>
                </a:solidFill>
                <a:latin typeface="Palatino Linotype"/>
                <a:cs typeface="Palatino Linotype"/>
              </a:rPr>
              <a:t>Series </a:t>
            </a:r>
            <a:r>
              <a:rPr sz="800" spc="-45" dirty="0">
                <a:solidFill>
                  <a:srgbClr val="FFFFFF"/>
                </a:solidFill>
                <a:latin typeface="Palatino Linotype"/>
                <a:cs typeface="Palatino Linotype"/>
              </a:rPr>
              <a:t>events </a:t>
            </a:r>
            <a:r>
              <a:rPr sz="800" spc="-25" dirty="0">
                <a:solidFill>
                  <a:srgbClr val="FFFFFF"/>
                </a:solidFill>
                <a:latin typeface="Palatino Linotype"/>
                <a:cs typeface="Palatino Linotype"/>
              </a:rPr>
              <a:t>in</a:t>
            </a:r>
            <a:r>
              <a:rPr sz="800" spc="10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Palatino Linotype"/>
                <a:cs typeface="Palatino Linotype"/>
              </a:rPr>
              <a:t>2020!</a:t>
            </a:r>
            <a:endParaRPr sz="800">
              <a:latin typeface="Palatino Linotype"/>
              <a:cs typeface="Palatino Linotype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5739636" y="505410"/>
            <a:ext cx="1505090" cy="9738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 txBox="1"/>
          <p:nvPr/>
        </p:nvSpPr>
        <p:spPr>
          <a:xfrm>
            <a:off x="476034" y="11229733"/>
            <a:ext cx="664972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More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information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is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available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on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Middletown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Green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Team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page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town's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website.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823</Words>
  <Application>Microsoft Office PowerPoint</Application>
  <PresentationFormat>Custom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Garamond</vt:lpstr>
      <vt:lpstr>Lucida Sans</vt:lpstr>
      <vt:lpstr>Palatino Linotype</vt:lpstr>
      <vt:lpstr>Times New Roman</vt:lpstr>
      <vt:lpstr>Trebuchet MS</vt:lpstr>
      <vt:lpstr>Office Theme</vt:lpstr>
      <vt:lpstr>TOWN OF MIDDLETOWN  2019 SUSTAINABILITY  ANNUAL REPORT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TOWN OF MIDDLETOWN  2019 SUSTAINABILITY  ANNUAL REPORT</dc:title>
  <dc:creator>Cindy Unangst</dc:creator>
  <cp:lastModifiedBy>Cindy Unangst</cp:lastModifiedBy>
  <cp:revision>1</cp:revision>
  <cp:lastPrinted>2022-02-01T16:05:02Z</cp:lastPrinted>
  <dcterms:created xsi:type="dcterms:W3CDTF">2019-12-05T15:43:03Z</dcterms:created>
  <dcterms:modified xsi:type="dcterms:W3CDTF">2022-02-02T13:33:20Z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2019-02-27T00:00:00Z</vt:filetime>
  </property>
  <property fmtid="{D5CDD505-2E9C-101B-9397-08002B2CF9AE}" pid="3" name="Creator">
    <vt:lpwstr>PDFium</vt:lpwstr>
  </property>
  <property fmtid="{D5CDD505-2E9C-101B-9397-08002B2CF9AE}" pid="4" name="LastSaved">
    <vt:filetime>2019-12-05T00:00:00Z</vt:filetime>
  </property>
</Properties>
</file>